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16"/>
  </p:notesMasterIdLst>
  <p:handoutMasterIdLst>
    <p:handoutMasterId r:id="rId17"/>
  </p:handoutMasterIdLst>
  <p:sldIdLst>
    <p:sldId id="21400" r:id="rId3"/>
    <p:sldId id="21401" r:id="rId4"/>
    <p:sldId id="21403" r:id="rId5"/>
    <p:sldId id="21404" r:id="rId6"/>
    <p:sldId id="21405" r:id="rId7"/>
    <p:sldId id="21406" r:id="rId8"/>
    <p:sldId id="21407" r:id="rId9"/>
    <p:sldId id="21408" r:id="rId10"/>
    <p:sldId id="21409" r:id="rId11"/>
    <p:sldId id="21410" r:id="rId12"/>
    <p:sldId id="21411" r:id="rId13"/>
    <p:sldId id="21412" r:id="rId14"/>
    <p:sldId id="21402" r:id="rId15"/>
  </p:sldIdLst>
  <p:sldSz cx="12192000" cy="6858000"/>
  <p:notesSz cx="6858000" cy="9144000"/>
  <p:custDataLst>
    <p:tags r:id="rId1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2">
          <p15:clr>
            <a:srgbClr val="A4A3A4"/>
          </p15:clr>
        </p15:guide>
        <p15:guide id="2" orient="horz" pos="3920">
          <p15:clr>
            <a:srgbClr val="A4A3A4"/>
          </p15:clr>
        </p15:guide>
        <p15:guide id="3" pos="3883">
          <p15:clr>
            <a:srgbClr val="A4A3A4"/>
          </p15:clr>
        </p15:guide>
        <p15:guide id="4" pos="554">
          <p15:clr>
            <a:srgbClr val="A4A3A4"/>
          </p15:clr>
        </p15:guide>
        <p15:guide id="5" pos="7100">
          <p15:clr>
            <a:srgbClr val="A4A3A4"/>
          </p15:clr>
        </p15:guide>
        <p15:guide id="6" pos="6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002F71"/>
    <a:srgbClr val="FFFFFF"/>
    <a:srgbClr val="3F2F1A"/>
    <a:srgbClr val="C58132"/>
    <a:srgbClr val="BCE2D7"/>
    <a:srgbClr val="262626"/>
    <a:srgbClr val="E26B17"/>
    <a:srgbClr val="416236"/>
    <a:srgbClr val="EB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442"/>
        <p:guide orient="horz" pos="3920"/>
        <p:guide pos="3883"/>
        <p:guide pos="554"/>
        <p:guide pos="7100"/>
        <p:guide pos="6554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22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7385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slow">
    <p:wipe/>
  </p:transition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16196" y="3105150"/>
            <a:ext cx="6455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   pandas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统计分析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基础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591811" y="4064635"/>
            <a:ext cx="55041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数据类型和数据结构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254912" y="1435362"/>
            <a:ext cx="9593053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DataFrame是一种表格型结构，含有一组有序的列，每一列可以是不同的数据类型。既有行索引，又有列索引，可以被看做由Series组成的字典（使用共同的索引）。跟其他类似的数据结构（比如R中的data.frame），DataFrame面向行和列的操作基本是平衡的。其实，DataFrame中的数据是以一个或者多个二维块存放的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43472" y="3611052"/>
            <a:ext cx="333720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销售团队的数据等级表</a:t>
            </a:r>
          </a:p>
        </p:txBody>
      </p:sp>
      <p:graphicFrame>
        <p:nvGraphicFramePr>
          <p:cNvPr id="17" name="表格 16"/>
          <p:cNvGraphicFramePr/>
          <p:nvPr>
            <p:custDataLst>
              <p:tags r:id="rId1"/>
            </p:custDataLst>
          </p:nvPr>
        </p:nvGraphicFramePr>
        <p:xfrm>
          <a:off x="1343472" y="4263206"/>
          <a:ext cx="3559810" cy="167075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99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33334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lvetica" charset="0"/>
                        </a:rPr>
                        <a:t>姓名</a:t>
                      </a:r>
                      <a:endParaRPr lang="en-US" altLang="en-US" sz="1600" b="1">
                        <a:solidFill>
                          <a:srgbClr val="33334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lvetica" charset="0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33334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lvetica" charset="0"/>
                        </a:rPr>
                        <a:t>年龄</a:t>
                      </a:r>
                      <a:endParaRPr lang="en-US" altLang="en-US" sz="1600" b="1">
                        <a:solidFill>
                          <a:srgbClr val="33334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lvetica" charset="0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33334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lvetica" charset="0"/>
                        </a:rPr>
                        <a:t>性别</a:t>
                      </a:r>
                      <a:endParaRPr lang="en-US" altLang="en-US" sz="1600" b="1">
                        <a:solidFill>
                          <a:srgbClr val="33334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lvetica" charset="0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33334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lvetica" charset="0"/>
                        </a:rPr>
                        <a:t>等级</a:t>
                      </a:r>
                      <a:endParaRPr lang="en-US" altLang="en-US" sz="1600" b="1">
                        <a:solidFill>
                          <a:srgbClr val="33334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lvetica" charset="0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黄小平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25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4.45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韩小冰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34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女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2.78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李小路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46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女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3.9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张小丽</a:t>
                      </a:r>
                      <a:endParaRPr lang="en-US" altLang="en-US" sz="16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36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女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4.6</a:t>
                      </a:r>
                      <a:endParaRPr lang="en-US" altLang="en-US" sz="16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 userDrawn="1"/>
        </p:nvSpPr>
        <p:spPr>
          <a:xfrm>
            <a:off x="215900" y="179705"/>
            <a:ext cx="6247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数据类型和数据结构-DataFrame</a:t>
            </a:r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8541854" y="4394467"/>
            <a:ext cx="727831" cy="729264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19" name="Oval 6"/>
          <p:cNvSpPr>
            <a:spLocks noChangeArrowheads="1"/>
          </p:cNvSpPr>
          <p:nvPr/>
        </p:nvSpPr>
        <p:spPr bwMode="auto">
          <a:xfrm>
            <a:off x="9430483" y="4523871"/>
            <a:ext cx="562195" cy="562368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8984354" y="4895154"/>
            <a:ext cx="727831" cy="728055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9449827" y="4903514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9724275" y="5155175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auto">
          <a:xfrm>
            <a:off x="8707489" y="5375284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4" name="Oval 11"/>
          <p:cNvSpPr>
            <a:spLocks noChangeArrowheads="1"/>
          </p:cNvSpPr>
          <p:nvPr/>
        </p:nvSpPr>
        <p:spPr bwMode="auto">
          <a:xfrm>
            <a:off x="8118697" y="5186618"/>
            <a:ext cx="534387" cy="530924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6" name="Freeform 12"/>
          <p:cNvSpPr/>
          <p:nvPr/>
        </p:nvSpPr>
        <p:spPr bwMode="auto">
          <a:xfrm>
            <a:off x="8544272" y="4572246"/>
            <a:ext cx="1699883" cy="2285754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7" name="Oval 13"/>
          <p:cNvSpPr>
            <a:spLocks noChangeArrowheads="1"/>
          </p:cNvSpPr>
          <p:nvPr/>
        </p:nvSpPr>
        <p:spPr bwMode="auto">
          <a:xfrm>
            <a:off x="8118697" y="4648439"/>
            <a:ext cx="865658" cy="865926"/>
          </a:xfrm>
          <a:prstGeom prst="ellipse">
            <a:avLst/>
          </a:prstGeom>
          <a:solidFill>
            <a:srgbClr val="002F7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01</a:t>
            </a:r>
          </a:p>
          <a:p>
            <a:pPr algn="ctr"/>
            <a:r>
              <a: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  <p:sp>
        <p:nvSpPr>
          <p:cNvPr id="28" name="Oval 14"/>
          <p:cNvSpPr>
            <a:spLocks noChangeArrowheads="1"/>
          </p:cNvSpPr>
          <p:nvPr/>
        </p:nvSpPr>
        <p:spPr bwMode="auto">
          <a:xfrm>
            <a:off x="8974683" y="4121748"/>
            <a:ext cx="865658" cy="865926"/>
          </a:xfrm>
          <a:prstGeom prst="ellipse">
            <a:avLst/>
          </a:prstGeom>
          <a:solidFill>
            <a:srgbClr val="FBAE0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02</a:t>
            </a:r>
          </a:p>
          <a:p>
            <a:pPr algn="ctr"/>
            <a:r>
              <a: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数据帧</a:t>
            </a:r>
          </a:p>
        </p:txBody>
      </p:sp>
      <p:sp>
        <p:nvSpPr>
          <p:cNvPr id="29" name="Oval 14"/>
          <p:cNvSpPr>
            <a:spLocks noChangeArrowheads="1"/>
          </p:cNvSpPr>
          <p:nvPr/>
        </p:nvSpPr>
        <p:spPr bwMode="auto">
          <a:xfrm>
            <a:off x="9840342" y="4408980"/>
            <a:ext cx="865658" cy="865926"/>
          </a:xfrm>
          <a:prstGeom prst="ellipse">
            <a:avLst/>
          </a:prstGeom>
          <a:solidFill>
            <a:srgbClr val="002F7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03</a:t>
            </a:r>
          </a:p>
          <a:p>
            <a:pPr algn="ctr"/>
            <a:r>
              <a:rPr 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085745" y="1302138"/>
            <a:ext cx="9593053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DataFrame是一种表格型结构，含有一组有序的列，每一列可以是不同的数据类型。既有行索引，又有列索引，可以被看做由Series组成的字典（使用共同的索引）。跟其他类似的数据结构（比如R中的data.frame），DataFrame面向行和列的操作基本是平衡的。其实，DataFrame中的数据是以一个或者多个二维块存放的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40659" y="3206788"/>
            <a:ext cx="959305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刚才数据等级表数据帧中四列的数据类型如下：</a:t>
            </a:r>
          </a:p>
        </p:txBody>
      </p:sp>
      <p:graphicFrame>
        <p:nvGraphicFramePr>
          <p:cNvPr id="15" name="表格 14"/>
          <p:cNvGraphicFramePr/>
          <p:nvPr>
            <p:custDataLst>
              <p:tags r:id="rId1"/>
            </p:custDataLst>
          </p:nvPr>
        </p:nvGraphicFramePr>
        <p:xfrm>
          <a:off x="1775520" y="3995591"/>
          <a:ext cx="3961130" cy="167075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72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7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33334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lvetica" charset="0"/>
                        </a:rPr>
                        <a:t>列</a:t>
                      </a:r>
                      <a:endParaRPr lang="en-US" altLang="en-US" sz="1600" b="1">
                        <a:solidFill>
                          <a:srgbClr val="33334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lvetica" charset="0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33334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lvetica" charset="0"/>
                        </a:rPr>
                        <a:t>类型</a:t>
                      </a:r>
                      <a:endParaRPr lang="en-US" altLang="en-US" sz="1600" b="1">
                        <a:solidFill>
                          <a:srgbClr val="33334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lvetica" charset="0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姓名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字符串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年龄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整数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性别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字符串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等级</a:t>
                      </a:r>
                      <a:endParaRPr lang="en-US" altLang="en-US" sz="1600" b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 err="1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浮点型</a:t>
                      </a:r>
                      <a:endParaRPr lang="en-US" altLang="en-US" sz="16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68309" y="5881466"/>
            <a:ext cx="682383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数据帧的特点是异构数据，大小可变，数据可变。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215900" y="179705"/>
            <a:ext cx="6247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数据类型和数据结构-DataFrame</a:t>
            </a:r>
          </a:p>
        </p:txBody>
      </p:sp>
      <p:sp>
        <p:nvSpPr>
          <p:cNvPr id="19" name="Oval 5"/>
          <p:cNvSpPr>
            <a:spLocks noChangeArrowheads="1"/>
          </p:cNvSpPr>
          <p:nvPr/>
        </p:nvSpPr>
        <p:spPr bwMode="auto">
          <a:xfrm>
            <a:off x="8541854" y="4394467"/>
            <a:ext cx="727831" cy="729264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0" name="Oval 6"/>
          <p:cNvSpPr>
            <a:spLocks noChangeArrowheads="1"/>
          </p:cNvSpPr>
          <p:nvPr/>
        </p:nvSpPr>
        <p:spPr bwMode="auto">
          <a:xfrm>
            <a:off x="9430483" y="4523871"/>
            <a:ext cx="562195" cy="562368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1" name="Oval 7"/>
          <p:cNvSpPr>
            <a:spLocks noChangeArrowheads="1"/>
          </p:cNvSpPr>
          <p:nvPr/>
        </p:nvSpPr>
        <p:spPr bwMode="auto">
          <a:xfrm>
            <a:off x="8984354" y="4895154"/>
            <a:ext cx="727831" cy="728055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2" name="Oval 8"/>
          <p:cNvSpPr>
            <a:spLocks noChangeArrowheads="1"/>
          </p:cNvSpPr>
          <p:nvPr/>
        </p:nvSpPr>
        <p:spPr bwMode="auto">
          <a:xfrm>
            <a:off x="9449827" y="4903514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3" name="Oval 9"/>
          <p:cNvSpPr>
            <a:spLocks noChangeArrowheads="1"/>
          </p:cNvSpPr>
          <p:nvPr/>
        </p:nvSpPr>
        <p:spPr bwMode="auto">
          <a:xfrm>
            <a:off x="9724275" y="5155175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4" name="Oval 10"/>
          <p:cNvSpPr>
            <a:spLocks noChangeArrowheads="1"/>
          </p:cNvSpPr>
          <p:nvPr/>
        </p:nvSpPr>
        <p:spPr bwMode="auto">
          <a:xfrm>
            <a:off x="8707489" y="5375284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6" name="Oval 11"/>
          <p:cNvSpPr>
            <a:spLocks noChangeArrowheads="1"/>
          </p:cNvSpPr>
          <p:nvPr/>
        </p:nvSpPr>
        <p:spPr bwMode="auto">
          <a:xfrm>
            <a:off x="8118697" y="5186618"/>
            <a:ext cx="534387" cy="530924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7" name="Freeform 12"/>
          <p:cNvSpPr/>
          <p:nvPr/>
        </p:nvSpPr>
        <p:spPr bwMode="auto">
          <a:xfrm>
            <a:off x="8544272" y="4572246"/>
            <a:ext cx="1699883" cy="2285754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8118697" y="4648439"/>
            <a:ext cx="865658" cy="865926"/>
          </a:xfrm>
          <a:prstGeom prst="ellipse">
            <a:avLst/>
          </a:prstGeom>
          <a:solidFill>
            <a:srgbClr val="002F7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01</a:t>
            </a:r>
          </a:p>
          <a:p>
            <a:pPr algn="ctr"/>
            <a:r>
              <a: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  <p:sp>
        <p:nvSpPr>
          <p:cNvPr id="29" name="Oval 14"/>
          <p:cNvSpPr>
            <a:spLocks noChangeArrowheads="1"/>
          </p:cNvSpPr>
          <p:nvPr/>
        </p:nvSpPr>
        <p:spPr bwMode="auto">
          <a:xfrm>
            <a:off x="8974683" y="4121748"/>
            <a:ext cx="865658" cy="865926"/>
          </a:xfrm>
          <a:prstGeom prst="ellipse">
            <a:avLst/>
          </a:prstGeom>
          <a:solidFill>
            <a:srgbClr val="FBAE0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02</a:t>
            </a:r>
          </a:p>
          <a:p>
            <a:pPr algn="ctr"/>
            <a:r>
              <a: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数据帧</a:t>
            </a:r>
          </a:p>
        </p:txBody>
      </p:sp>
      <p:sp>
        <p:nvSpPr>
          <p:cNvPr id="30" name="Oval 14"/>
          <p:cNvSpPr>
            <a:spLocks noChangeArrowheads="1"/>
          </p:cNvSpPr>
          <p:nvPr/>
        </p:nvSpPr>
        <p:spPr bwMode="auto">
          <a:xfrm>
            <a:off x="9840342" y="4408980"/>
            <a:ext cx="865658" cy="865926"/>
          </a:xfrm>
          <a:prstGeom prst="ellipse">
            <a:avLst/>
          </a:prstGeom>
          <a:solidFill>
            <a:srgbClr val="002F7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03</a:t>
            </a:r>
          </a:p>
          <a:p>
            <a:pPr algn="ctr"/>
            <a:r>
              <a:rPr 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3" grpId="0" uiExpand="1" build="p"/>
      <p:bldP spid="1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526229" y="1507122"/>
            <a:ext cx="8856984" cy="1512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面板是具有异构数据的三维数据结构。在图形表示中很难表示面板。但是一个面板可以说明为DataFrame的容器。面板的特点是异构数据，大小可变，数据可变。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534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数据类型和数据结构-Panel</a:t>
            </a:r>
          </a:p>
        </p:txBody>
      </p:sp>
      <p:grpSp>
        <p:nvGrpSpPr>
          <p:cNvPr id="15" name="组合 1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3719736" y="2924944"/>
            <a:ext cx="4686664" cy="3358629"/>
            <a:chOff x="2717800" y="1006475"/>
            <a:chExt cx="6756400" cy="4841875"/>
          </a:xfrm>
        </p:grpSpPr>
        <p:sp>
          <p:nvSpPr>
            <p:cNvPr id="16" name="iṣļídê"/>
            <p:cNvSpPr/>
            <p:nvPr/>
          </p:nvSpPr>
          <p:spPr bwMode="auto">
            <a:xfrm>
              <a:off x="3011488" y="2136775"/>
              <a:ext cx="2232025" cy="958850"/>
            </a:xfrm>
            <a:custGeom>
              <a:avLst/>
              <a:gdLst>
                <a:gd name="T0" fmla="*/ 554 w 594"/>
                <a:gd name="T1" fmla="*/ 255 h 255"/>
                <a:gd name="T2" fmla="*/ 40 w 594"/>
                <a:gd name="T3" fmla="*/ 255 h 255"/>
                <a:gd name="T4" fmla="*/ 0 w 594"/>
                <a:gd name="T5" fmla="*/ 215 h 255"/>
                <a:gd name="T6" fmla="*/ 0 w 594"/>
                <a:gd name="T7" fmla="*/ 40 h 255"/>
                <a:gd name="T8" fmla="*/ 40 w 594"/>
                <a:gd name="T9" fmla="*/ 0 h 255"/>
                <a:gd name="T10" fmla="*/ 554 w 594"/>
                <a:gd name="T11" fmla="*/ 0 h 255"/>
                <a:gd name="T12" fmla="*/ 594 w 594"/>
                <a:gd name="T13" fmla="*/ 40 h 255"/>
                <a:gd name="T14" fmla="*/ 594 w 594"/>
                <a:gd name="T15" fmla="*/ 215 h 255"/>
                <a:gd name="T16" fmla="*/ 554 w 594"/>
                <a:gd name="T17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4" h="255">
                  <a:moveTo>
                    <a:pt x="554" y="255"/>
                  </a:moveTo>
                  <a:cubicBezTo>
                    <a:pt x="40" y="255"/>
                    <a:pt x="40" y="255"/>
                    <a:pt x="40" y="255"/>
                  </a:cubicBezTo>
                  <a:cubicBezTo>
                    <a:pt x="18" y="255"/>
                    <a:pt x="0" y="237"/>
                    <a:pt x="0" y="21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76" y="0"/>
                    <a:pt x="594" y="18"/>
                    <a:pt x="594" y="40"/>
                  </a:cubicBezTo>
                  <a:cubicBezTo>
                    <a:pt x="594" y="215"/>
                    <a:pt x="594" y="215"/>
                    <a:pt x="594" y="215"/>
                  </a:cubicBezTo>
                  <a:cubicBezTo>
                    <a:pt x="594" y="237"/>
                    <a:pt x="576" y="255"/>
                    <a:pt x="554" y="255"/>
                  </a:cubicBezTo>
                  <a:close/>
                </a:path>
              </a:pathLst>
            </a:custGeom>
            <a:solidFill>
              <a:srgbClr val="D0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ŝ1îḍè"/>
            <p:cNvSpPr/>
            <p:nvPr/>
          </p:nvSpPr>
          <p:spPr bwMode="auto">
            <a:xfrm>
              <a:off x="3176588" y="1784350"/>
              <a:ext cx="5586413" cy="579438"/>
            </a:xfrm>
            <a:custGeom>
              <a:avLst/>
              <a:gdLst>
                <a:gd name="T0" fmla="*/ 1423 w 1487"/>
                <a:gd name="T1" fmla="*/ 154 h 154"/>
                <a:gd name="T2" fmla="*/ 64 w 1487"/>
                <a:gd name="T3" fmla="*/ 154 h 154"/>
                <a:gd name="T4" fmla="*/ 0 w 1487"/>
                <a:gd name="T5" fmla="*/ 90 h 154"/>
                <a:gd name="T6" fmla="*/ 0 w 1487"/>
                <a:gd name="T7" fmla="*/ 64 h 154"/>
                <a:gd name="T8" fmla="*/ 64 w 1487"/>
                <a:gd name="T9" fmla="*/ 0 h 154"/>
                <a:gd name="T10" fmla="*/ 1423 w 1487"/>
                <a:gd name="T11" fmla="*/ 0 h 154"/>
                <a:gd name="T12" fmla="*/ 1487 w 1487"/>
                <a:gd name="T13" fmla="*/ 64 h 154"/>
                <a:gd name="T14" fmla="*/ 1487 w 1487"/>
                <a:gd name="T15" fmla="*/ 90 h 154"/>
                <a:gd name="T16" fmla="*/ 1423 w 1487"/>
                <a:gd name="T1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7" h="154">
                  <a:moveTo>
                    <a:pt x="1423" y="154"/>
                  </a:moveTo>
                  <a:cubicBezTo>
                    <a:pt x="64" y="154"/>
                    <a:pt x="64" y="154"/>
                    <a:pt x="64" y="154"/>
                  </a:cubicBezTo>
                  <a:cubicBezTo>
                    <a:pt x="29" y="154"/>
                    <a:pt x="0" y="125"/>
                    <a:pt x="0" y="9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1423" y="0"/>
                    <a:pt x="1423" y="0"/>
                    <a:pt x="1423" y="0"/>
                  </a:cubicBezTo>
                  <a:cubicBezTo>
                    <a:pt x="1458" y="0"/>
                    <a:pt x="1487" y="29"/>
                    <a:pt x="1487" y="64"/>
                  </a:cubicBezTo>
                  <a:cubicBezTo>
                    <a:pt x="1487" y="90"/>
                    <a:pt x="1487" y="90"/>
                    <a:pt x="1487" y="90"/>
                  </a:cubicBezTo>
                  <a:cubicBezTo>
                    <a:pt x="1487" y="125"/>
                    <a:pt x="1458" y="154"/>
                    <a:pt x="1423" y="154"/>
                  </a:cubicBezTo>
                  <a:close/>
                </a:path>
              </a:pathLst>
            </a:custGeom>
            <a:solidFill>
              <a:srgbClr val="D0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ṧļíďé"/>
            <p:cNvSpPr/>
            <p:nvPr/>
          </p:nvSpPr>
          <p:spPr bwMode="auto">
            <a:xfrm>
              <a:off x="3910013" y="1531938"/>
              <a:ext cx="3214688" cy="466725"/>
            </a:xfrm>
            <a:custGeom>
              <a:avLst/>
              <a:gdLst>
                <a:gd name="T0" fmla="*/ 816 w 856"/>
                <a:gd name="T1" fmla="*/ 124 h 124"/>
                <a:gd name="T2" fmla="*/ 40 w 856"/>
                <a:gd name="T3" fmla="*/ 124 h 124"/>
                <a:gd name="T4" fmla="*/ 0 w 856"/>
                <a:gd name="T5" fmla="*/ 84 h 124"/>
                <a:gd name="T6" fmla="*/ 0 w 856"/>
                <a:gd name="T7" fmla="*/ 40 h 124"/>
                <a:gd name="T8" fmla="*/ 40 w 856"/>
                <a:gd name="T9" fmla="*/ 0 h 124"/>
                <a:gd name="T10" fmla="*/ 816 w 856"/>
                <a:gd name="T11" fmla="*/ 0 h 124"/>
                <a:gd name="T12" fmla="*/ 856 w 856"/>
                <a:gd name="T13" fmla="*/ 40 h 124"/>
                <a:gd name="T14" fmla="*/ 856 w 856"/>
                <a:gd name="T15" fmla="*/ 84 h 124"/>
                <a:gd name="T16" fmla="*/ 816 w 856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6" h="124">
                  <a:moveTo>
                    <a:pt x="816" y="124"/>
                  </a:moveTo>
                  <a:cubicBezTo>
                    <a:pt x="40" y="124"/>
                    <a:pt x="40" y="124"/>
                    <a:pt x="40" y="124"/>
                  </a:cubicBezTo>
                  <a:cubicBezTo>
                    <a:pt x="18" y="124"/>
                    <a:pt x="0" y="106"/>
                    <a:pt x="0" y="8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38" y="0"/>
                    <a:pt x="856" y="18"/>
                    <a:pt x="856" y="40"/>
                  </a:cubicBezTo>
                  <a:cubicBezTo>
                    <a:pt x="856" y="84"/>
                    <a:pt x="856" y="84"/>
                    <a:pt x="856" y="84"/>
                  </a:cubicBezTo>
                  <a:cubicBezTo>
                    <a:pt x="856" y="106"/>
                    <a:pt x="838" y="124"/>
                    <a:pt x="816" y="124"/>
                  </a:cubicBezTo>
                  <a:close/>
                </a:path>
              </a:pathLst>
            </a:custGeom>
            <a:solidFill>
              <a:srgbClr val="D0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ṣ1íḓe"/>
            <p:cNvSpPr/>
            <p:nvPr/>
          </p:nvSpPr>
          <p:spPr bwMode="auto">
            <a:xfrm>
              <a:off x="3335338" y="2152650"/>
              <a:ext cx="5199063" cy="3165475"/>
            </a:xfrm>
            <a:custGeom>
              <a:avLst/>
              <a:gdLst>
                <a:gd name="T0" fmla="*/ 1344 w 1384"/>
                <a:gd name="T1" fmla="*/ 842 h 842"/>
                <a:gd name="T2" fmla="*/ 40 w 1384"/>
                <a:gd name="T3" fmla="*/ 842 h 842"/>
                <a:gd name="T4" fmla="*/ 0 w 1384"/>
                <a:gd name="T5" fmla="*/ 802 h 842"/>
                <a:gd name="T6" fmla="*/ 0 w 1384"/>
                <a:gd name="T7" fmla="*/ 40 h 842"/>
                <a:gd name="T8" fmla="*/ 40 w 1384"/>
                <a:gd name="T9" fmla="*/ 0 h 842"/>
                <a:gd name="T10" fmla="*/ 1344 w 1384"/>
                <a:gd name="T11" fmla="*/ 0 h 842"/>
                <a:gd name="T12" fmla="*/ 1384 w 1384"/>
                <a:gd name="T13" fmla="*/ 40 h 842"/>
                <a:gd name="T14" fmla="*/ 1384 w 1384"/>
                <a:gd name="T15" fmla="*/ 802 h 842"/>
                <a:gd name="T16" fmla="*/ 1344 w 1384"/>
                <a:gd name="T17" fmla="*/ 842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4" h="842">
                  <a:moveTo>
                    <a:pt x="1344" y="842"/>
                  </a:moveTo>
                  <a:cubicBezTo>
                    <a:pt x="40" y="842"/>
                    <a:pt x="40" y="842"/>
                    <a:pt x="40" y="842"/>
                  </a:cubicBezTo>
                  <a:cubicBezTo>
                    <a:pt x="18" y="842"/>
                    <a:pt x="0" y="824"/>
                    <a:pt x="0" y="80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44" y="0"/>
                    <a:pt x="1344" y="0"/>
                    <a:pt x="1344" y="0"/>
                  </a:cubicBezTo>
                  <a:cubicBezTo>
                    <a:pt x="1366" y="0"/>
                    <a:pt x="1384" y="18"/>
                    <a:pt x="1384" y="40"/>
                  </a:cubicBezTo>
                  <a:cubicBezTo>
                    <a:pt x="1384" y="802"/>
                    <a:pt x="1384" y="802"/>
                    <a:pt x="1384" y="802"/>
                  </a:cubicBezTo>
                  <a:cubicBezTo>
                    <a:pt x="1384" y="824"/>
                    <a:pt x="1366" y="842"/>
                    <a:pt x="1344" y="842"/>
                  </a:cubicBezTo>
                  <a:close/>
                </a:path>
              </a:pathLst>
            </a:custGeom>
            <a:solidFill>
              <a:srgbClr val="D0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ṥlíḍé"/>
            <p:cNvSpPr/>
            <p:nvPr/>
          </p:nvSpPr>
          <p:spPr bwMode="auto">
            <a:xfrm>
              <a:off x="2717800" y="5156200"/>
              <a:ext cx="3746500" cy="361950"/>
            </a:xfrm>
            <a:custGeom>
              <a:avLst/>
              <a:gdLst>
                <a:gd name="T0" fmla="*/ 958 w 997"/>
                <a:gd name="T1" fmla="*/ 96 h 96"/>
                <a:gd name="T2" fmla="*/ 40 w 997"/>
                <a:gd name="T3" fmla="*/ 96 h 96"/>
                <a:gd name="T4" fmla="*/ 0 w 997"/>
                <a:gd name="T5" fmla="*/ 56 h 96"/>
                <a:gd name="T6" fmla="*/ 0 w 997"/>
                <a:gd name="T7" fmla="*/ 40 h 96"/>
                <a:gd name="T8" fmla="*/ 40 w 997"/>
                <a:gd name="T9" fmla="*/ 0 h 96"/>
                <a:gd name="T10" fmla="*/ 958 w 997"/>
                <a:gd name="T11" fmla="*/ 0 h 96"/>
                <a:gd name="T12" fmla="*/ 997 w 997"/>
                <a:gd name="T13" fmla="*/ 40 h 96"/>
                <a:gd name="T14" fmla="*/ 997 w 997"/>
                <a:gd name="T15" fmla="*/ 56 h 96"/>
                <a:gd name="T16" fmla="*/ 958 w 997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7" h="96">
                  <a:moveTo>
                    <a:pt x="958" y="96"/>
                  </a:moveTo>
                  <a:cubicBezTo>
                    <a:pt x="40" y="96"/>
                    <a:pt x="40" y="96"/>
                    <a:pt x="40" y="96"/>
                  </a:cubicBezTo>
                  <a:cubicBezTo>
                    <a:pt x="18" y="96"/>
                    <a:pt x="0" y="78"/>
                    <a:pt x="0" y="5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958" y="0"/>
                    <a:pt x="958" y="0"/>
                    <a:pt x="958" y="0"/>
                  </a:cubicBezTo>
                  <a:cubicBezTo>
                    <a:pt x="979" y="0"/>
                    <a:pt x="997" y="18"/>
                    <a:pt x="997" y="40"/>
                  </a:cubicBezTo>
                  <a:cubicBezTo>
                    <a:pt x="997" y="56"/>
                    <a:pt x="997" y="56"/>
                    <a:pt x="997" y="56"/>
                  </a:cubicBezTo>
                  <a:cubicBezTo>
                    <a:pt x="997" y="78"/>
                    <a:pt x="979" y="96"/>
                    <a:pt x="958" y="96"/>
                  </a:cubicBezTo>
                  <a:close/>
                </a:path>
              </a:pathLst>
            </a:custGeom>
            <a:solidFill>
              <a:srgbClr val="D0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śľïďè"/>
            <p:cNvSpPr/>
            <p:nvPr/>
          </p:nvSpPr>
          <p:spPr bwMode="auto">
            <a:xfrm>
              <a:off x="3668713" y="5411788"/>
              <a:ext cx="3062288" cy="252413"/>
            </a:xfrm>
            <a:custGeom>
              <a:avLst/>
              <a:gdLst>
                <a:gd name="T0" fmla="*/ 794 w 815"/>
                <a:gd name="T1" fmla="*/ 67 h 67"/>
                <a:gd name="T2" fmla="*/ 20 w 815"/>
                <a:gd name="T3" fmla="*/ 67 h 67"/>
                <a:gd name="T4" fmla="*/ 0 w 815"/>
                <a:gd name="T5" fmla="*/ 46 h 67"/>
                <a:gd name="T6" fmla="*/ 0 w 815"/>
                <a:gd name="T7" fmla="*/ 21 h 67"/>
                <a:gd name="T8" fmla="*/ 20 w 815"/>
                <a:gd name="T9" fmla="*/ 0 h 67"/>
                <a:gd name="T10" fmla="*/ 794 w 815"/>
                <a:gd name="T11" fmla="*/ 0 h 67"/>
                <a:gd name="T12" fmla="*/ 815 w 815"/>
                <a:gd name="T13" fmla="*/ 21 h 67"/>
                <a:gd name="T14" fmla="*/ 815 w 815"/>
                <a:gd name="T15" fmla="*/ 46 h 67"/>
                <a:gd name="T16" fmla="*/ 794 w 815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67">
                  <a:moveTo>
                    <a:pt x="794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9" y="67"/>
                    <a:pt x="0" y="57"/>
                    <a:pt x="0" y="4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0" y="0"/>
                  </a:cubicBezTo>
                  <a:cubicBezTo>
                    <a:pt x="794" y="0"/>
                    <a:pt x="794" y="0"/>
                    <a:pt x="794" y="0"/>
                  </a:cubicBezTo>
                  <a:cubicBezTo>
                    <a:pt x="806" y="0"/>
                    <a:pt x="815" y="10"/>
                    <a:pt x="815" y="21"/>
                  </a:cubicBezTo>
                  <a:cubicBezTo>
                    <a:pt x="815" y="46"/>
                    <a:pt x="815" y="46"/>
                    <a:pt x="815" y="46"/>
                  </a:cubicBezTo>
                  <a:cubicBezTo>
                    <a:pt x="815" y="57"/>
                    <a:pt x="806" y="67"/>
                    <a:pt x="794" y="67"/>
                  </a:cubicBezTo>
                  <a:close/>
                </a:path>
              </a:pathLst>
            </a:custGeom>
            <a:solidFill>
              <a:srgbClr val="D0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şļídê"/>
            <p:cNvSpPr/>
            <p:nvPr/>
          </p:nvSpPr>
          <p:spPr bwMode="auto">
            <a:xfrm>
              <a:off x="6076950" y="5427663"/>
              <a:ext cx="3397250" cy="176213"/>
            </a:xfrm>
            <a:custGeom>
              <a:avLst/>
              <a:gdLst>
                <a:gd name="T0" fmla="*/ 884 w 904"/>
                <a:gd name="T1" fmla="*/ 47 h 47"/>
                <a:gd name="T2" fmla="*/ 20 w 904"/>
                <a:gd name="T3" fmla="*/ 47 h 47"/>
                <a:gd name="T4" fmla="*/ 0 w 904"/>
                <a:gd name="T5" fmla="*/ 27 h 47"/>
                <a:gd name="T6" fmla="*/ 0 w 904"/>
                <a:gd name="T7" fmla="*/ 20 h 47"/>
                <a:gd name="T8" fmla="*/ 20 w 904"/>
                <a:gd name="T9" fmla="*/ 0 h 47"/>
                <a:gd name="T10" fmla="*/ 884 w 904"/>
                <a:gd name="T11" fmla="*/ 0 h 47"/>
                <a:gd name="T12" fmla="*/ 904 w 904"/>
                <a:gd name="T13" fmla="*/ 20 h 47"/>
                <a:gd name="T14" fmla="*/ 904 w 904"/>
                <a:gd name="T15" fmla="*/ 27 h 47"/>
                <a:gd name="T16" fmla="*/ 884 w 904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4" h="47">
                  <a:moveTo>
                    <a:pt x="884" y="47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9" y="47"/>
                    <a:pt x="0" y="38"/>
                    <a:pt x="0" y="2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895" y="0"/>
                    <a:pt x="904" y="9"/>
                    <a:pt x="904" y="20"/>
                  </a:cubicBezTo>
                  <a:cubicBezTo>
                    <a:pt x="904" y="27"/>
                    <a:pt x="904" y="27"/>
                    <a:pt x="904" y="27"/>
                  </a:cubicBezTo>
                  <a:cubicBezTo>
                    <a:pt x="904" y="38"/>
                    <a:pt x="895" y="47"/>
                    <a:pt x="884" y="47"/>
                  </a:cubicBezTo>
                  <a:close/>
                </a:path>
              </a:pathLst>
            </a:custGeom>
            <a:solidFill>
              <a:srgbClr val="D0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śḻide"/>
            <p:cNvSpPr/>
            <p:nvPr/>
          </p:nvSpPr>
          <p:spPr bwMode="auto">
            <a:xfrm>
              <a:off x="6437313" y="4468813"/>
              <a:ext cx="2413000" cy="1036638"/>
            </a:xfrm>
            <a:custGeom>
              <a:avLst/>
              <a:gdLst>
                <a:gd name="T0" fmla="*/ 602 w 642"/>
                <a:gd name="T1" fmla="*/ 276 h 276"/>
                <a:gd name="T2" fmla="*/ 40 w 642"/>
                <a:gd name="T3" fmla="*/ 276 h 276"/>
                <a:gd name="T4" fmla="*/ 0 w 642"/>
                <a:gd name="T5" fmla="*/ 236 h 276"/>
                <a:gd name="T6" fmla="*/ 0 w 642"/>
                <a:gd name="T7" fmla="*/ 40 h 276"/>
                <a:gd name="T8" fmla="*/ 40 w 642"/>
                <a:gd name="T9" fmla="*/ 0 h 276"/>
                <a:gd name="T10" fmla="*/ 602 w 642"/>
                <a:gd name="T11" fmla="*/ 0 h 276"/>
                <a:gd name="T12" fmla="*/ 642 w 642"/>
                <a:gd name="T13" fmla="*/ 40 h 276"/>
                <a:gd name="T14" fmla="*/ 642 w 642"/>
                <a:gd name="T15" fmla="*/ 236 h 276"/>
                <a:gd name="T16" fmla="*/ 602 w 642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2" h="276">
                  <a:moveTo>
                    <a:pt x="602" y="276"/>
                  </a:moveTo>
                  <a:cubicBezTo>
                    <a:pt x="40" y="276"/>
                    <a:pt x="40" y="276"/>
                    <a:pt x="40" y="276"/>
                  </a:cubicBezTo>
                  <a:cubicBezTo>
                    <a:pt x="18" y="276"/>
                    <a:pt x="0" y="258"/>
                    <a:pt x="0" y="2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02" y="0"/>
                    <a:pt x="602" y="0"/>
                    <a:pt x="602" y="0"/>
                  </a:cubicBezTo>
                  <a:cubicBezTo>
                    <a:pt x="624" y="0"/>
                    <a:pt x="642" y="18"/>
                    <a:pt x="642" y="40"/>
                  </a:cubicBezTo>
                  <a:cubicBezTo>
                    <a:pt x="642" y="236"/>
                    <a:pt x="642" y="236"/>
                    <a:pt x="642" y="236"/>
                  </a:cubicBezTo>
                  <a:cubicBezTo>
                    <a:pt x="642" y="258"/>
                    <a:pt x="624" y="276"/>
                    <a:pt x="602" y="276"/>
                  </a:cubicBezTo>
                  <a:close/>
                </a:path>
              </a:pathLst>
            </a:custGeom>
            <a:solidFill>
              <a:srgbClr val="D0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ṧḷiḍê"/>
            <p:cNvSpPr/>
            <p:nvPr/>
          </p:nvSpPr>
          <p:spPr bwMode="auto">
            <a:xfrm>
              <a:off x="6599238" y="5570538"/>
              <a:ext cx="1495425" cy="176213"/>
            </a:xfrm>
            <a:custGeom>
              <a:avLst/>
              <a:gdLst>
                <a:gd name="T0" fmla="*/ 378 w 398"/>
                <a:gd name="T1" fmla="*/ 47 h 47"/>
                <a:gd name="T2" fmla="*/ 19 w 398"/>
                <a:gd name="T3" fmla="*/ 47 h 47"/>
                <a:gd name="T4" fmla="*/ 0 w 398"/>
                <a:gd name="T5" fmla="*/ 28 h 47"/>
                <a:gd name="T6" fmla="*/ 0 w 398"/>
                <a:gd name="T7" fmla="*/ 20 h 47"/>
                <a:gd name="T8" fmla="*/ 19 w 398"/>
                <a:gd name="T9" fmla="*/ 0 h 47"/>
                <a:gd name="T10" fmla="*/ 378 w 398"/>
                <a:gd name="T11" fmla="*/ 0 h 47"/>
                <a:gd name="T12" fmla="*/ 398 w 398"/>
                <a:gd name="T13" fmla="*/ 20 h 47"/>
                <a:gd name="T14" fmla="*/ 398 w 398"/>
                <a:gd name="T15" fmla="*/ 28 h 47"/>
                <a:gd name="T16" fmla="*/ 378 w 398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8" h="47">
                  <a:moveTo>
                    <a:pt x="378" y="47"/>
                  </a:moveTo>
                  <a:cubicBezTo>
                    <a:pt x="19" y="47"/>
                    <a:pt x="19" y="47"/>
                    <a:pt x="19" y="47"/>
                  </a:cubicBezTo>
                  <a:cubicBezTo>
                    <a:pt x="8" y="47"/>
                    <a:pt x="0" y="39"/>
                    <a:pt x="0" y="2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89" y="0"/>
                    <a:pt x="398" y="9"/>
                    <a:pt x="398" y="20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39"/>
                    <a:pt x="389" y="47"/>
                    <a:pt x="378" y="47"/>
                  </a:cubicBezTo>
                  <a:close/>
                </a:path>
              </a:pathLst>
            </a:custGeom>
            <a:solidFill>
              <a:srgbClr val="D0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ṧḻîḓè"/>
            <p:cNvSpPr/>
            <p:nvPr/>
          </p:nvSpPr>
          <p:spPr bwMode="auto">
            <a:xfrm>
              <a:off x="3300413" y="5746750"/>
              <a:ext cx="1635125" cy="101600"/>
            </a:xfrm>
            <a:custGeom>
              <a:avLst/>
              <a:gdLst>
                <a:gd name="T0" fmla="*/ 423 w 435"/>
                <a:gd name="T1" fmla="*/ 27 h 27"/>
                <a:gd name="T2" fmla="*/ 11 w 435"/>
                <a:gd name="T3" fmla="*/ 27 h 27"/>
                <a:gd name="T4" fmla="*/ 0 w 435"/>
                <a:gd name="T5" fmla="*/ 16 h 27"/>
                <a:gd name="T6" fmla="*/ 0 w 435"/>
                <a:gd name="T7" fmla="*/ 12 h 27"/>
                <a:gd name="T8" fmla="*/ 11 w 435"/>
                <a:gd name="T9" fmla="*/ 0 h 27"/>
                <a:gd name="T10" fmla="*/ 423 w 435"/>
                <a:gd name="T11" fmla="*/ 0 h 27"/>
                <a:gd name="T12" fmla="*/ 435 w 435"/>
                <a:gd name="T13" fmla="*/ 12 h 27"/>
                <a:gd name="T14" fmla="*/ 435 w 435"/>
                <a:gd name="T15" fmla="*/ 16 h 27"/>
                <a:gd name="T16" fmla="*/ 423 w 435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5" h="27">
                  <a:moveTo>
                    <a:pt x="423" y="27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5" y="27"/>
                    <a:pt x="0" y="22"/>
                    <a:pt x="0" y="1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30" y="0"/>
                    <a:pt x="435" y="5"/>
                    <a:pt x="435" y="12"/>
                  </a:cubicBezTo>
                  <a:cubicBezTo>
                    <a:pt x="435" y="16"/>
                    <a:pt x="435" y="16"/>
                    <a:pt x="435" y="16"/>
                  </a:cubicBezTo>
                  <a:cubicBezTo>
                    <a:pt x="435" y="22"/>
                    <a:pt x="430" y="27"/>
                    <a:pt x="423" y="27"/>
                  </a:cubicBezTo>
                  <a:close/>
                </a:path>
              </a:pathLst>
            </a:custGeom>
            <a:solidFill>
              <a:srgbClr val="D0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ṥlíḓe"/>
            <p:cNvSpPr/>
            <p:nvPr/>
          </p:nvSpPr>
          <p:spPr bwMode="auto">
            <a:xfrm>
              <a:off x="8534400" y="5661025"/>
              <a:ext cx="277813" cy="138113"/>
            </a:xfrm>
            <a:custGeom>
              <a:avLst/>
              <a:gdLst>
                <a:gd name="T0" fmla="*/ 16 w 74"/>
                <a:gd name="T1" fmla="*/ 37 h 37"/>
                <a:gd name="T2" fmla="*/ 59 w 74"/>
                <a:gd name="T3" fmla="*/ 37 h 37"/>
                <a:gd name="T4" fmla="*/ 74 w 74"/>
                <a:gd name="T5" fmla="*/ 21 h 37"/>
                <a:gd name="T6" fmla="*/ 74 w 74"/>
                <a:gd name="T7" fmla="*/ 15 h 37"/>
                <a:gd name="T8" fmla="*/ 59 w 74"/>
                <a:gd name="T9" fmla="*/ 0 h 37"/>
                <a:gd name="T10" fmla="*/ 16 w 74"/>
                <a:gd name="T11" fmla="*/ 0 h 37"/>
                <a:gd name="T12" fmla="*/ 0 w 74"/>
                <a:gd name="T13" fmla="*/ 15 h 37"/>
                <a:gd name="T14" fmla="*/ 0 w 74"/>
                <a:gd name="T15" fmla="*/ 21 h 37"/>
                <a:gd name="T16" fmla="*/ 16 w 74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7">
                  <a:moveTo>
                    <a:pt x="16" y="37"/>
                  </a:moveTo>
                  <a:cubicBezTo>
                    <a:pt x="59" y="37"/>
                    <a:pt x="59" y="37"/>
                    <a:pt x="59" y="37"/>
                  </a:cubicBezTo>
                  <a:cubicBezTo>
                    <a:pt x="68" y="37"/>
                    <a:pt x="74" y="30"/>
                    <a:pt x="74" y="21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4" y="7"/>
                    <a:pt x="68" y="0"/>
                    <a:pt x="5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0"/>
                    <a:pt x="7" y="37"/>
                    <a:pt x="16" y="37"/>
                  </a:cubicBezTo>
                  <a:close/>
                </a:path>
              </a:pathLst>
            </a:custGeom>
            <a:solidFill>
              <a:srgbClr val="D0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ḻíḓe"/>
            <p:cNvSpPr/>
            <p:nvPr/>
          </p:nvSpPr>
          <p:spPr bwMode="auto">
            <a:xfrm>
              <a:off x="5719763" y="5337175"/>
              <a:ext cx="2265363" cy="112713"/>
            </a:xfrm>
            <a:custGeom>
              <a:avLst/>
              <a:gdLst>
                <a:gd name="T0" fmla="*/ 591 w 603"/>
                <a:gd name="T1" fmla="*/ 30 h 30"/>
                <a:gd name="T2" fmla="*/ 13 w 603"/>
                <a:gd name="T3" fmla="*/ 30 h 30"/>
                <a:gd name="T4" fmla="*/ 0 w 603"/>
                <a:gd name="T5" fmla="*/ 17 h 30"/>
                <a:gd name="T6" fmla="*/ 0 w 603"/>
                <a:gd name="T7" fmla="*/ 12 h 30"/>
                <a:gd name="T8" fmla="*/ 13 w 603"/>
                <a:gd name="T9" fmla="*/ 0 h 30"/>
                <a:gd name="T10" fmla="*/ 591 w 603"/>
                <a:gd name="T11" fmla="*/ 0 h 30"/>
                <a:gd name="T12" fmla="*/ 603 w 603"/>
                <a:gd name="T13" fmla="*/ 12 h 30"/>
                <a:gd name="T14" fmla="*/ 603 w 603"/>
                <a:gd name="T15" fmla="*/ 17 h 30"/>
                <a:gd name="T16" fmla="*/ 591 w 60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3" h="30">
                  <a:moveTo>
                    <a:pt x="591" y="30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6" y="30"/>
                    <a:pt x="0" y="24"/>
                    <a:pt x="0" y="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591" y="0"/>
                    <a:pt x="591" y="0"/>
                    <a:pt x="591" y="0"/>
                  </a:cubicBezTo>
                  <a:cubicBezTo>
                    <a:pt x="597" y="0"/>
                    <a:pt x="603" y="5"/>
                    <a:pt x="603" y="12"/>
                  </a:cubicBezTo>
                  <a:cubicBezTo>
                    <a:pt x="603" y="17"/>
                    <a:pt x="603" y="17"/>
                    <a:pt x="603" y="17"/>
                  </a:cubicBezTo>
                  <a:cubicBezTo>
                    <a:pt x="603" y="24"/>
                    <a:pt x="597" y="30"/>
                    <a:pt x="591" y="30"/>
                  </a:cubicBezTo>
                  <a:close/>
                </a:path>
              </a:pathLst>
            </a:custGeom>
            <a:solidFill>
              <a:srgbClr val="AFC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ṡļiḑè"/>
            <p:cNvSpPr/>
            <p:nvPr/>
          </p:nvSpPr>
          <p:spPr bwMode="auto">
            <a:xfrm>
              <a:off x="7588250" y="5427663"/>
              <a:ext cx="1762125" cy="142875"/>
            </a:xfrm>
            <a:custGeom>
              <a:avLst/>
              <a:gdLst>
                <a:gd name="T0" fmla="*/ 453 w 469"/>
                <a:gd name="T1" fmla="*/ 38 h 38"/>
                <a:gd name="T2" fmla="*/ 16 w 469"/>
                <a:gd name="T3" fmla="*/ 38 h 38"/>
                <a:gd name="T4" fmla="*/ 0 w 469"/>
                <a:gd name="T5" fmla="*/ 22 h 38"/>
                <a:gd name="T6" fmla="*/ 0 w 469"/>
                <a:gd name="T7" fmla="*/ 16 h 38"/>
                <a:gd name="T8" fmla="*/ 16 w 469"/>
                <a:gd name="T9" fmla="*/ 0 h 38"/>
                <a:gd name="T10" fmla="*/ 453 w 469"/>
                <a:gd name="T11" fmla="*/ 0 h 38"/>
                <a:gd name="T12" fmla="*/ 469 w 469"/>
                <a:gd name="T13" fmla="*/ 16 h 38"/>
                <a:gd name="T14" fmla="*/ 469 w 469"/>
                <a:gd name="T15" fmla="*/ 22 h 38"/>
                <a:gd name="T16" fmla="*/ 453 w 469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38">
                  <a:moveTo>
                    <a:pt x="453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7" y="38"/>
                    <a:pt x="0" y="31"/>
                    <a:pt x="0" y="2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53" y="0"/>
                    <a:pt x="453" y="0"/>
                    <a:pt x="453" y="0"/>
                  </a:cubicBezTo>
                  <a:cubicBezTo>
                    <a:pt x="462" y="0"/>
                    <a:pt x="469" y="7"/>
                    <a:pt x="469" y="16"/>
                  </a:cubicBezTo>
                  <a:cubicBezTo>
                    <a:pt x="469" y="22"/>
                    <a:pt x="469" y="22"/>
                    <a:pt x="469" y="22"/>
                  </a:cubicBezTo>
                  <a:cubicBezTo>
                    <a:pt x="469" y="31"/>
                    <a:pt x="462" y="38"/>
                    <a:pt x="453" y="38"/>
                  </a:cubicBezTo>
                  <a:close/>
                </a:path>
              </a:pathLst>
            </a:custGeom>
            <a:solidFill>
              <a:srgbClr val="AFC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ṡļíďé"/>
            <p:cNvSpPr/>
            <p:nvPr/>
          </p:nvSpPr>
          <p:spPr bwMode="auto">
            <a:xfrm>
              <a:off x="3932238" y="5397500"/>
              <a:ext cx="2081213" cy="263525"/>
            </a:xfrm>
            <a:custGeom>
              <a:avLst/>
              <a:gdLst>
                <a:gd name="T0" fmla="*/ 525 w 554"/>
                <a:gd name="T1" fmla="*/ 70 h 70"/>
                <a:gd name="T2" fmla="*/ 29 w 554"/>
                <a:gd name="T3" fmla="*/ 70 h 70"/>
                <a:gd name="T4" fmla="*/ 0 w 554"/>
                <a:gd name="T5" fmla="*/ 41 h 70"/>
                <a:gd name="T6" fmla="*/ 0 w 554"/>
                <a:gd name="T7" fmla="*/ 29 h 70"/>
                <a:gd name="T8" fmla="*/ 29 w 554"/>
                <a:gd name="T9" fmla="*/ 0 h 70"/>
                <a:gd name="T10" fmla="*/ 525 w 554"/>
                <a:gd name="T11" fmla="*/ 0 h 70"/>
                <a:gd name="T12" fmla="*/ 554 w 554"/>
                <a:gd name="T13" fmla="*/ 29 h 70"/>
                <a:gd name="T14" fmla="*/ 554 w 554"/>
                <a:gd name="T15" fmla="*/ 41 h 70"/>
                <a:gd name="T16" fmla="*/ 525 w 554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4" h="70">
                  <a:moveTo>
                    <a:pt x="525" y="70"/>
                  </a:moveTo>
                  <a:cubicBezTo>
                    <a:pt x="29" y="70"/>
                    <a:pt x="29" y="70"/>
                    <a:pt x="29" y="70"/>
                  </a:cubicBezTo>
                  <a:cubicBezTo>
                    <a:pt x="13" y="70"/>
                    <a:pt x="0" y="5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525" y="0"/>
                    <a:pt x="525" y="0"/>
                    <a:pt x="525" y="0"/>
                  </a:cubicBezTo>
                  <a:cubicBezTo>
                    <a:pt x="541" y="0"/>
                    <a:pt x="554" y="13"/>
                    <a:pt x="554" y="29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57"/>
                    <a:pt x="541" y="70"/>
                    <a:pt x="525" y="70"/>
                  </a:cubicBezTo>
                  <a:close/>
                </a:path>
              </a:pathLst>
            </a:custGeom>
            <a:solidFill>
              <a:srgbClr val="AFC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ṣḷíḍe"/>
            <p:cNvSpPr/>
            <p:nvPr/>
          </p:nvSpPr>
          <p:spPr bwMode="auto">
            <a:xfrm>
              <a:off x="2827338" y="5235575"/>
              <a:ext cx="2055813" cy="192088"/>
            </a:xfrm>
            <a:custGeom>
              <a:avLst/>
              <a:gdLst>
                <a:gd name="T0" fmla="*/ 526 w 547"/>
                <a:gd name="T1" fmla="*/ 51 h 51"/>
                <a:gd name="T2" fmla="*/ 22 w 547"/>
                <a:gd name="T3" fmla="*/ 51 h 51"/>
                <a:gd name="T4" fmla="*/ 0 w 547"/>
                <a:gd name="T5" fmla="*/ 30 h 51"/>
                <a:gd name="T6" fmla="*/ 0 w 547"/>
                <a:gd name="T7" fmla="*/ 21 h 51"/>
                <a:gd name="T8" fmla="*/ 22 w 547"/>
                <a:gd name="T9" fmla="*/ 0 h 51"/>
                <a:gd name="T10" fmla="*/ 526 w 547"/>
                <a:gd name="T11" fmla="*/ 0 h 51"/>
                <a:gd name="T12" fmla="*/ 547 w 547"/>
                <a:gd name="T13" fmla="*/ 21 h 51"/>
                <a:gd name="T14" fmla="*/ 547 w 547"/>
                <a:gd name="T15" fmla="*/ 30 h 51"/>
                <a:gd name="T16" fmla="*/ 526 w 547"/>
                <a:gd name="T1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7" h="51">
                  <a:moveTo>
                    <a:pt x="526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10" y="51"/>
                    <a:pt x="0" y="41"/>
                    <a:pt x="0" y="3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538" y="0"/>
                    <a:pt x="547" y="9"/>
                    <a:pt x="547" y="21"/>
                  </a:cubicBezTo>
                  <a:cubicBezTo>
                    <a:pt x="547" y="30"/>
                    <a:pt x="547" y="30"/>
                    <a:pt x="547" y="30"/>
                  </a:cubicBezTo>
                  <a:cubicBezTo>
                    <a:pt x="547" y="41"/>
                    <a:pt x="538" y="51"/>
                    <a:pt x="526" y="51"/>
                  </a:cubicBezTo>
                  <a:close/>
                </a:path>
              </a:pathLst>
            </a:custGeom>
            <a:solidFill>
              <a:srgbClr val="AFC8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š1iďé"/>
            <p:cNvSpPr/>
            <p:nvPr/>
          </p:nvSpPr>
          <p:spPr bwMode="auto">
            <a:xfrm>
              <a:off x="7185025" y="1133475"/>
              <a:ext cx="1222375" cy="3700463"/>
            </a:xfrm>
            <a:custGeom>
              <a:avLst/>
              <a:gdLst>
                <a:gd name="T0" fmla="*/ 16 w 325"/>
                <a:gd name="T1" fmla="*/ 929 h 984"/>
                <a:gd name="T2" fmla="*/ 4 w 325"/>
                <a:gd name="T3" fmla="*/ 772 h 984"/>
                <a:gd name="T4" fmla="*/ 52 w 325"/>
                <a:gd name="T5" fmla="*/ 768 h 984"/>
                <a:gd name="T6" fmla="*/ 10 w 325"/>
                <a:gd name="T7" fmla="*/ 726 h 984"/>
                <a:gd name="T8" fmla="*/ 24 w 325"/>
                <a:gd name="T9" fmla="*/ 671 h 984"/>
                <a:gd name="T10" fmla="*/ 42 w 325"/>
                <a:gd name="T11" fmla="*/ 533 h 984"/>
                <a:gd name="T12" fmla="*/ 50 w 325"/>
                <a:gd name="T13" fmla="*/ 456 h 984"/>
                <a:gd name="T14" fmla="*/ 56 w 325"/>
                <a:gd name="T15" fmla="*/ 397 h 984"/>
                <a:gd name="T16" fmla="*/ 144 w 325"/>
                <a:gd name="T17" fmla="*/ 377 h 984"/>
                <a:gd name="T18" fmla="*/ 60 w 325"/>
                <a:gd name="T19" fmla="*/ 351 h 984"/>
                <a:gd name="T20" fmla="*/ 66 w 325"/>
                <a:gd name="T21" fmla="*/ 216 h 984"/>
                <a:gd name="T22" fmla="*/ 72 w 325"/>
                <a:gd name="T23" fmla="*/ 191 h 984"/>
                <a:gd name="T24" fmla="*/ 97 w 325"/>
                <a:gd name="T25" fmla="*/ 181 h 984"/>
                <a:gd name="T26" fmla="*/ 70 w 325"/>
                <a:gd name="T27" fmla="*/ 168 h 984"/>
                <a:gd name="T28" fmla="*/ 124 w 325"/>
                <a:gd name="T29" fmla="*/ 159 h 984"/>
                <a:gd name="T30" fmla="*/ 71 w 325"/>
                <a:gd name="T31" fmla="*/ 135 h 984"/>
                <a:gd name="T32" fmla="*/ 92 w 325"/>
                <a:gd name="T33" fmla="*/ 39 h 984"/>
                <a:gd name="T34" fmla="*/ 186 w 325"/>
                <a:gd name="T35" fmla="*/ 60 h 984"/>
                <a:gd name="T36" fmla="*/ 169 w 325"/>
                <a:gd name="T37" fmla="*/ 87 h 984"/>
                <a:gd name="T38" fmla="*/ 194 w 325"/>
                <a:gd name="T39" fmla="*/ 78 h 984"/>
                <a:gd name="T40" fmla="*/ 217 w 325"/>
                <a:gd name="T41" fmla="*/ 97 h 984"/>
                <a:gd name="T42" fmla="*/ 278 w 325"/>
                <a:gd name="T43" fmla="*/ 228 h 984"/>
                <a:gd name="T44" fmla="*/ 296 w 325"/>
                <a:gd name="T45" fmla="*/ 282 h 984"/>
                <a:gd name="T46" fmla="*/ 270 w 325"/>
                <a:gd name="T47" fmla="*/ 299 h 984"/>
                <a:gd name="T48" fmla="*/ 304 w 325"/>
                <a:gd name="T49" fmla="*/ 296 h 984"/>
                <a:gd name="T50" fmla="*/ 314 w 325"/>
                <a:gd name="T51" fmla="*/ 342 h 984"/>
                <a:gd name="T52" fmla="*/ 322 w 325"/>
                <a:gd name="T53" fmla="*/ 401 h 984"/>
                <a:gd name="T54" fmla="*/ 321 w 325"/>
                <a:gd name="T55" fmla="*/ 482 h 984"/>
                <a:gd name="T56" fmla="*/ 315 w 325"/>
                <a:gd name="T57" fmla="*/ 566 h 984"/>
                <a:gd name="T58" fmla="*/ 253 w 325"/>
                <a:gd name="T59" fmla="*/ 569 h 984"/>
                <a:gd name="T60" fmla="*/ 220 w 325"/>
                <a:gd name="T61" fmla="*/ 574 h 984"/>
                <a:gd name="T62" fmla="*/ 297 w 325"/>
                <a:gd name="T63" fmla="*/ 607 h 984"/>
                <a:gd name="T64" fmla="*/ 214 w 325"/>
                <a:gd name="T65" fmla="*/ 611 h 984"/>
                <a:gd name="T66" fmla="*/ 312 w 325"/>
                <a:gd name="T67" fmla="*/ 645 h 984"/>
                <a:gd name="T68" fmla="*/ 302 w 325"/>
                <a:gd name="T69" fmla="*/ 673 h 984"/>
                <a:gd name="T70" fmla="*/ 235 w 325"/>
                <a:gd name="T71" fmla="*/ 829 h 984"/>
                <a:gd name="T72" fmla="*/ 217 w 325"/>
                <a:gd name="T73" fmla="*/ 827 h 984"/>
                <a:gd name="T74" fmla="*/ 228 w 325"/>
                <a:gd name="T75" fmla="*/ 851 h 984"/>
                <a:gd name="T76" fmla="*/ 186 w 325"/>
                <a:gd name="T77" fmla="*/ 915 h 984"/>
                <a:gd name="T78" fmla="*/ 93 w 325"/>
                <a:gd name="T79" fmla="*/ 979 h 984"/>
                <a:gd name="T80" fmla="*/ 16 w 325"/>
                <a:gd name="T81" fmla="*/ 929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5" h="984">
                  <a:moveTo>
                    <a:pt x="16" y="929"/>
                  </a:moveTo>
                  <a:cubicBezTo>
                    <a:pt x="0" y="881"/>
                    <a:pt x="4" y="823"/>
                    <a:pt x="4" y="772"/>
                  </a:cubicBezTo>
                  <a:cubicBezTo>
                    <a:pt x="19" y="769"/>
                    <a:pt x="38" y="774"/>
                    <a:pt x="52" y="768"/>
                  </a:cubicBezTo>
                  <a:cubicBezTo>
                    <a:pt x="40" y="757"/>
                    <a:pt x="11" y="744"/>
                    <a:pt x="10" y="726"/>
                  </a:cubicBezTo>
                  <a:cubicBezTo>
                    <a:pt x="9" y="713"/>
                    <a:pt x="23" y="684"/>
                    <a:pt x="24" y="671"/>
                  </a:cubicBezTo>
                  <a:cubicBezTo>
                    <a:pt x="31" y="625"/>
                    <a:pt x="36" y="579"/>
                    <a:pt x="42" y="533"/>
                  </a:cubicBezTo>
                  <a:cubicBezTo>
                    <a:pt x="45" y="508"/>
                    <a:pt x="47" y="482"/>
                    <a:pt x="50" y="456"/>
                  </a:cubicBezTo>
                  <a:cubicBezTo>
                    <a:pt x="53" y="437"/>
                    <a:pt x="59" y="417"/>
                    <a:pt x="56" y="397"/>
                  </a:cubicBezTo>
                  <a:cubicBezTo>
                    <a:pt x="82" y="391"/>
                    <a:pt x="122" y="391"/>
                    <a:pt x="144" y="377"/>
                  </a:cubicBezTo>
                  <a:cubicBezTo>
                    <a:pt x="119" y="362"/>
                    <a:pt x="88" y="358"/>
                    <a:pt x="60" y="351"/>
                  </a:cubicBezTo>
                  <a:cubicBezTo>
                    <a:pt x="73" y="309"/>
                    <a:pt x="65" y="261"/>
                    <a:pt x="66" y="216"/>
                  </a:cubicBezTo>
                  <a:cubicBezTo>
                    <a:pt x="67" y="205"/>
                    <a:pt x="63" y="199"/>
                    <a:pt x="72" y="191"/>
                  </a:cubicBezTo>
                  <a:cubicBezTo>
                    <a:pt x="75" y="188"/>
                    <a:pt x="94" y="180"/>
                    <a:pt x="97" y="181"/>
                  </a:cubicBezTo>
                  <a:cubicBezTo>
                    <a:pt x="88" y="177"/>
                    <a:pt x="78" y="173"/>
                    <a:pt x="70" y="168"/>
                  </a:cubicBezTo>
                  <a:cubicBezTo>
                    <a:pt x="87" y="161"/>
                    <a:pt x="105" y="157"/>
                    <a:pt x="124" y="159"/>
                  </a:cubicBezTo>
                  <a:cubicBezTo>
                    <a:pt x="106" y="153"/>
                    <a:pt x="90" y="135"/>
                    <a:pt x="71" y="135"/>
                  </a:cubicBezTo>
                  <a:cubicBezTo>
                    <a:pt x="73" y="104"/>
                    <a:pt x="76" y="66"/>
                    <a:pt x="92" y="39"/>
                  </a:cubicBezTo>
                  <a:cubicBezTo>
                    <a:pt x="114" y="0"/>
                    <a:pt x="160" y="34"/>
                    <a:pt x="186" y="60"/>
                  </a:cubicBezTo>
                  <a:cubicBezTo>
                    <a:pt x="179" y="67"/>
                    <a:pt x="173" y="76"/>
                    <a:pt x="169" y="87"/>
                  </a:cubicBezTo>
                  <a:cubicBezTo>
                    <a:pt x="177" y="86"/>
                    <a:pt x="187" y="78"/>
                    <a:pt x="194" y="78"/>
                  </a:cubicBezTo>
                  <a:cubicBezTo>
                    <a:pt x="204" y="79"/>
                    <a:pt x="209" y="87"/>
                    <a:pt x="217" y="97"/>
                  </a:cubicBezTo>
                  <a:cubicBezTo>
                    <a:pt x="245" y="134"/>
                    <a:pt x="266" y="185"/>
                    <a:pt x="278" y="228"/>
                  </a:cubicBezTo>
                  <a:cubicBezTo>
                    <a:pt x="284" y="246"/>
                    <a:pt x="293" y="264"/>
                    <a:pt x="296" y="282"/>
                  </a:cubicBezTo>
                  <a:cubicBezTo>
                    <a:pt x="286" y="284"/>
                    <a:pt x="278" y="294"/>
                    <a:pt x="270" y="299"/>
                  </a:cubicBezTo>
                  <a:cubicBezTo>
                    <a:pt x="277" y="297"/>
                    <a:pt x="297" y="290"/>
                    <a:pt x="304" y="296"/>
                  </a:cubicBezTo>
                  <a:cubicBezTo>
                    <a:pt x="314" y="305"/>
                    <a:pt x="313" y="328"/>
                    <a:pt x="314" y="342"/>
                  </a:cubicBezTo>
                  <a:cubicBezTo>
                    <a:pt x="317" y="361"/>
                    <a:pt x="320" y="381"/>
                    <a:pt x="322" y="401"/>
                  </a:cubicBezTo>
                  <a:cubicBezTo>
                    <a:pt x="325" y="429"/>
                    <a:pt x="322" y="454"/>
                    <a:pt x="321" y="482"/>
                  </a:cubicBezTo>
                  <a:cubicBezTo>
                    <a:pt x="320" y="510"/>
                    <a:pt x="323" y="539"/>
                    <a:pt x="315" y="566"/>
                  </a:cubicBezTo>
                  <a:cubicBezTo>
                    <a:pt x="294" y="564"/>
                    <a:pt x="274" y="567"/>
                    <a:pt x="253" y="569"/>
                  </a:cubicBezTo>
                  <a:cubicBezTo>
                    <a:pt x="242" y="570"/>
                    <a:pt x="230" y="567"/>
                    <a:pt x="220" y="574"/>
                  </a:cubicBezTo>
                  <a:cubicBezTo>
                    <a:pt x="246" y="579"/>
                    <a:pt x="273" y="594"/>
                    <a:pt x="297" y="607"/>
                  </a:cubicBezTo>
                  <a:cubicBezTo>
                    <a:pt x="273" y="617"/>
                    <a:pt x="240" y="610"/>
                    <a:pt x="214" y="611"/>
                  </a:cubicBezTo>
                  <a:cubicBezTo>
                    <a:pt x="249" y="613"/>
                    <a:pt x="279" y="638"/>
                    <a:pt x="312" y="645"/>
                  </a:cubicBezTo>
                  <a:cubicBezTo>
                    <a:pt x="303" y="654"/>
                    <a:pt x="306" y="662"/>
                    <a:pt x="302" y="673"/>
                  </a:cubicBezTo>
                  <a:cubicBezTo>
                    <a:pt x="285" y="729"/>
                    <a:pt x="264" y="777"/>
                    <a:pt x="235" y="829"/>
                  </a:cubicBezTo>
                  <a:cubicBezTo>
                    <a:pt x="230" y="827"/>
                    <a:pt x="223" y="825"/>
                    <a:pt x="217" y="827"/>
                  </a:cubicBezTo>
                  <a:cubicBezTo>
                    <a:pt x="221" y="835"/>
                    <a:pt x="225" y="843"/>
                    <a:pt x="228" y="851"/>
                  </a:cubicBezTo>
                  <a:cubicBezTo>
                    <a:pt x="212" y="869"/>
                    <a:pt x="202" y="896"/>
                    <a:pt x="186" y="915"/>
                  </a:cubicBezTo>
                  <a:cubicBezTo>
                    <a:pt x="160" y="946"/>
                    <a:pt x="128" y="984"/>
                    <a:pt x="93" y="979"/>
                  </a:cubicBezTo>
                  <a:cubicBezTo>
                    <a:pt x="59" y="973"/>
                    <a:pt x="28" y="967"/>
                    <a:pt x="16" y="929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ṩľîdé"/>
            <p:cNvSpPr/>
            <p:nvPr/>
          </p:nvSpPr>
          <p:spPr bwMode="auto">
            <a:xfrm>
              <a:off x="7038975" y="1438275"/>
              <a:ext cx="879475" cy="3733800"/>
            </a:xfrm>
            <a:custGeom>
              <a:avLst/>
              <a:gdLst>
                <a:gd name="T0" fmla="*/ 165 w 234"/>
                <a:gd name="T1" fmla="*/ 4 h 993"/>
                <a:gd name="T2" fmla="*/ 216 w 234"/>
                <a:gd name="T3" fmla="*/ 383 h 993"/>
                <a:gd name="T4" fmla="*/ 120 w 234"/>
                <a:gd name="T5" fmla="*/ 769 h 993"/>
                <a:gd name="T6" fmla="*/ 9 w 234"/>
                <a:gd name="T7" fmla="*/ 967 h 993"/>
                <a:gd name="T8" fmla="*/ 29 w 234"/>
                <a:gd name="T9" fmla="*/ 978 h 993"/>
                <a:gd name="T10" fmla="*/ 129 w 234"/>
                <a:gd name="T11" fmla="*/ 798 h 993"/>
                <a:gd name="T12" fmla="*/ 197 w 234"/>
                <a:gd name="T13" fmla="*/ 602 h 993"/>
                <a:gd name="T14" fmla="*/ 221 w 234"/>
                <a:gd name="T15" fmla="*/ 207 h 993"/>
                <a:gd name="T16" fmla="*/ 168 w 234"/>
                <a:gd name="T17" fmla="*/ 2 h 993"/>
                <a:gd name="T18" fmla="*/ 165 w 234"/>
                <a:gd name="T19" fmla="*/ 4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993">
                  <a:moveTo>
                    <a:pt x="165" y="4"/>
                  </a:moveTo>
                  <a:cubicBezTo>
                    <a:pt x="208" y="130"/>
                    <a:pt x="224" y="254"/>
                    <a:pt x="216" y="383"/>
                  </a:cubicBezTo>
                  <a:cubicBezTo>
                    <a:pt x="208" y="516"/>
                    <a:pt x="174" y="647"/>
                    <a:pt x="120" y="769"/>
                  </a:cubicBezTo>
                  <a:cubicBezTo>
                    <a:pt x="90" y="837"/>
                    <a:pt x="51" y="904"/>
                    <a:pt x="9" y="967"/>
                  </a:cubicBezTo>
                  <a:cubicBezTo>
                    <a:pt x="0" y="982"/>
                    <a:pt x="19" y="993"/>
                    <a:pt x="29" y="978"/>
                  </a:cubicBezTo>
                  <a:cubicBezTo>
                    <a:pt x="67" y="921"/>
                    <a:pt x="101" y="861"/>
                    <a:pt x="129" y="798"/>
                  </a:cubicBezTo>
                  <a:cubicBezTo>
                    <a:pt x="157" y="735"/>
                    <a:pt x="181" y="669"/>
                    <a:pt x="197" y="602"/>
                  </a:cubicBezTo>
                  <a:cubicBezTo>
                    <a:pt x="228" y="472"/>
                    <a:pt x="234" y="341"/>
                    <a:pt x="221" y="207"/>
                  </a:cubicBezTo>
                  <a:cubicBezTo>
                    <a:pt x="213" y="138"/>
                    <a:pt x="195" y="67"/>
                    <a:pt x="168" y="2"/>
                  </a:cubicBezTo>
                  <a:cubicBezTo>
                    <a:pt x="167" y="0"/>
                    <a:pt x="164" y="1"/>
                    <a:pt x="165" y="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îde"/>
            <p:cNvSpPr/>
            <p:nvPr/>
          </p:nvSpPr>
          <p:spPr bwMode="auto">
            <a:xfrm>
              <a:off x="7613650" y="1798638"/>
              <a:ext cx="1682750" cy="2651125"/>
            </a:xfrm>
            <a:custGeom>
              <a:avLst/>
              <a:gdLst>
                <a:gd name="T0" fmla="*/ 219 w 448"/>
                <a:gd name="T1" fmla="*/ 277 h 705"/>
                <a:gd name="T2" fmla="*/ 186 w 448"/>
                <a:gd name="T3" fmla="*/ 302 h 705"/>
                <a:gd name="T4" fmla="*/ 45 w 448"/>
                <a:gd name="T5" fmla="*/ 558 h 705"/>
                <a:gd name="T6" fmla="*/ 5 w 448"/>
                <a:gd name="T7" fmla="*/ 569 h 705"/>
                <a:gd name="T8" fmla="*/ 45 w 448"/>
                <a:gd name="T9" fmla="*/ 558 h 705"/>
                <a:gd name="T10" fmla="*/ 322 w 448"/>
                <a:gd name="T11" fmla="*/ 460 h 705"/>
                <a:gd name="T12" fmla="*/ 322 w 448"/>
                <a:gd name="T13" fmla="*/ 412 h 705"/>
                <a:gd name="T14" fmla="*/ 96 w 448"/>
                <a:gd name="T15" fmla="*/ 500 h 705"/>
                <a:gd name="T16" fmla="*/ 58 w 448"/>
                <a:gd name="T17" fmla="*/ 514 h 705"/>
                <a:gd name="T18" fmla="*/ 96 w 448"/>
                <a:gd name="T19" fmla="*/ 500 h 705"/>
                <a:gd name="T20" fmla="*/ 204 w 448"/>
                <a:gd name="T21" fmla="*/ 444 h 705"/>
                <a:gd name="T22" fmla="*/ 125 w 448"/>
                <a:gd name="T23" fmla="*/ 279 h 705"/>
                <a:gd name="T24" fmla="*/ 266 w 448"/>
                <a:gd name="T25" fmla="*/ 381 h 705"/>
                <a:gd name="T26" fmla="*/ 448 w 448"/>
                <a:gd name="T27" fmla="*/ 312 h 705"/>
                <a:gd name="T28" fmla="*/ 266 w 448"/>
                <a:gd name="T29" fmla="*/ 381 h 705"/>
                <a:gd name="T30" fmla="*/ 119 w 448"/>
                <a:gd name="T31" fmla="*/ 387 h 705"/>
                <a:gd name="T32" fmla="*/ 145 w 448"/>
                <a:gd name="T33" fmla="*/ 539 h 705"/>
                <a:gd name="T34" fmla="*/ 295 w 448"/>
                <a:gd name="T35" fmla="*/ 308 h 705"/>
                <a:gd name="T36" fmla="*/ 434 w 448"/>
                <a:gd name="T37" fmla="*/ 217 h 705"/>
                <a:gd name="T38" fmla="*/ 295 w 448"/>
                <a:gd name="T39" fmla="*/ 308 h 705"/>
                <a:gd name="T40" fmla="*/ 212 w 448"/>
                <a:gd name="T41" fmla="*/ 587 h 705"/>
                <a:gd name="T42" fmla="*/ 203 w 448"/>
                <a:gd name="T43" fmla="*/ 633 h 705"/>
                <a:gd name="T44" fmla="*/ 320 w 448"/>
                <a:gd name="T45" fmla="*/ 503 h 705"/>
                <a:gd name="T46" fmla="*/ 161 w 448"/>
                <a:gd name="T47" fmla="*/ 551 h 705"/>
                <a:gd name="T48" fmla="*/ 320 w 448"/>
                <a:gd name="T49" fmla="*/ 503 h 705"/>
                <a:gd name="T50" fmla="*/ 209 w 448"/>
                <a:gd name="T51" fmla="*/ 162 h 705"/>
                <a:gd name="T52" fmla="*/ 277 w 448"/>
                <a:gd name="T53" fmla="*/ 301 h 705"/>
                <a:gd name="T54" fmla="*/ 53 w 448"/>
                <a:gd name="T55" fmla="*/ 676 h 705"/>
                <a:gd name="T56" fmla="*/ 251 w 448"/>
                <a:gd name="T57" fmla="*/ 677 h 705"/>
                <a:gd name="T58" fmla="*/ 53 w 448"/>
                <a:gd name="T59" fmla="*/ 676 h 705"/>
                <a:gd name="T60" fmla="*/ 245 w 448"/>
                <a:gd name="T61" fmla="*/ 106 h 705"/>
                <a:gd name="T62" fmla="*/ 309 w 448"/>
                <a:gd name="T63" fmla="*/ 216 h 705"/>
                <a:gd name="T64" fmla="*/ 348 w 448"/>
                <a:gd name="T65" fmla="*/ 0 h 705"/>
                <a:gd name="T66" fmla="*/ 326 w 448"/>
                <a:gd name="T67" fmla="*/ 168 h 705"/>
                <a:gd name="T68" fmla="*/ 327 w 448"/>
                <a:gd name="T69" fmla="*/ 168 h 705"/>
                <a:gd name="T70" fmla="*/ 348 w 448"/>
                <a:gd name="T71" fmla="*/ 0 h 705"/>
                <a:gd name="T72" fmla="*/ 368 w 448"/>
                <a:gd name="T73" fmla="*/ 166 h 705"/>
                <a:gd name="T74" fmla="*/ 380 w 448"/>
                <a:gd name="T75" fmla="*/ 19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8" h="705">
                  <a:moveTo>
                    <a:pt x="245" y="371"/>
                  </a:moveTo>
                  <a:cubicBezTo>
                    <a:pt x="246" y="338"/>
                    <a:pt x="236" y="305"/>
                    <a:pt x="219" y="277"/>
                  </a:cubicBezTo>
                  <a:cubicBezTo>
                    <a:pt x="203" y="251"/>
                    <a:pt x="181" y="229"/>
                    <a:pt x="153" y="215"/>
                  </a:cubicBezTo>
                  <a:cubicBezTo>
                    <a:pt x="159" y="246"/>
                    <a:pt x="171" y="275"/>
                    <a:pt x="186" y="302"/>
                  </a:cubicBezTo>
                  <a:cubicBezTo>
                    <a:pt x="201" y="328"/>
                    <a:pt x="220" y="354"/>
                    <a:pt x="245" y="371"/>
                  </a:cubicBezTo>
                  <a:close/>
                  <a:moveTo>
                    <a:pt x="45" y="558"/>
                  </a:moveTo>
                  <a:cubicBezTo>
                    <a:pt x="40" y="527"/>
                    <a:pt x="27" y="498"/>
                    <a:pt x="6" y="475"/>
                  </a:cubicBezTo>
                  <a:cubicBezTo>
                    <a:pt x="0" y="506"/>
                    <a:pt x="0" y="538"/>
                    <a:pt x="5" y="569"/>
                  </a:cubicBezTo>
                  <a:cubicBezTo>
                    <a:pt x="9" y="599"/>
                    <a:pt x="18" y="630"/>
                    <a:pt x="35" y="656"/>
                  </a:cubicBezTo>
                  <a:cubicBezTo>
                    <a:pt x="48" y="625"/>
                    <a:pt x="51" y="591"/>
                    <a:pt x="45" y="558"/>
                  </a:cubicBezTo>
                  <a:close/>
                  <a:moveTo>
                    <a:pt x="228" y="458"/>
                  </a:moveTo>
                  <a:cubicBezTo>
                    <a:pt x="258" y="469"/>
                    <a:pt x="293" y="469"/>
                    <a:pt x="322" y="460"/>
                  </a:cubicBezTo>
                  <a:cubicBezTo>
                    <a:pt x="358" y="449"/>
                    <a:pt x="390" y="431"/>
                    <a:pt x="417" y="404"/>
                  </a:cubicBezTo>
                  <a:cubicBezTo>
                    <a:pt x="386" y="397"/>
                    <a:pt x="352" y="403"/>
                    <a:pt x="322" y="412"/>
                  </a:cubicBezTo>
                  <a:cubicBezTo>
                    <a:pt x="289" y="422"/>
                    <a:pt x="256" y="437"/>
                    <a:pt x="228" y="458"/>
                  </a:cubicBezTo>
                  <a:close/>
                  <a:moveTo>
                    <a:pt x="96" y="500"/>
                  </a:moveTo>
                  <a:cubicBezTo>
                    <a:pt x="89" y="470"/>
                    <a:pt x="73" y="443"/>
                    <a:pt x="51" y="422"/>
                  </a:cubicBezTo>
                  <a:cubicBezTo>
                    <a:pt x="48" y="453"/>
                    <a:pt x="51" y="484"/>
                    <a:pt x="58" y="514"/>
                  </a:cubicBezTo>
                  <a:cubicBezTo>
                    <a:pt x="65" y="544"/>
                    <a:pt x="76" y="574"/>
                    <a:pt x="95" y="598"/>
                  </a:cubicBezTo>
                  <a:cubicBezTo>
                    <a:pt x="105" y="566"/>
                    <a:pt x="105" y="532"/>
                    <a:pt x="96" y="500"/>
                  </a:cubicBezTo>
                  <a:close/>
                  <a:moveTo>
                    <a:pt x="151" y="369"/>
                  </a:moveTo>
                  <a:cubicBezTo>
                    <a:pt x="164" y="397"/>
                    <a:pt x="181" y="424"/>
                    <a:pt x="204" y="444"/>
                  </a:cubicBezTo>
                  <a:cubicBezTo>
                    <a:pt x="208" y="411"/>
                    <a:pt x="201" y="377"/>
                    <a:pt x="186" y="347"/>
                  </a:cubicBezTo>
                  <a:cubicBezTo>
                    <a:pt x="172" y="319"/>
                    <a:pt x="152" y="295"/>
                    <a:pt x="125" y="279"/>
                  </a:cubicBezTo>
                  <a:cubicBezTo>
                    <a:pt x="128" y="310"/>
                    <a:pt x="138" y="341"/>
                    <a:pt x="151" y="369"/>
                  </a:cubicBezTo>
                  <a:close/>
                  <a:moveTo>
                    <a:pt x="266" y="381"/>
                  </a:moveTo>
                  <a:cubicBezTo>
                    <a:pt x="296" y="390"/>
                    <a:pt x="331" y="386"/>
                    <a:pt x="359" y="375"/>
                  </a:cubicBezTo>
                  <a:cubicBezTo>
                    <a:pt x="393" y="361"/>
                    <a:pt x="424" y="341"/>
                    <a:pt x="448" y="312"/>
                  </a:cubicBezTo>
                  <a:cubicBezTo>
                    <a:pt x="416" y="308"/>
                    <a:pt x="384" y="316"/>
                    <a:pt x="355" y="328"/>
                  </a:cubicBezTo>
                  <a:cubicBezTo>
                    <a:pt x="323" y="341"/>
                    <a:pt x="292" y="359"/>
                    <a:pt x="266" y="381"/>
                  </a:cubicBezTo>
                  <a:close/>
                  <a:moveTo>
                    <a:pt x="152" y="456"/>
                  </a:moveTo>
                  <a:cubicBezTo>
                    <a:pt x="147" y="433"/>
                    <a:pt x="138" y="407"/>
                    <a:pt x="119" y="387"/>
                  </a:cubicBezTo>
                  <a:cubicBezTo>
                    <a:pt x="114" y="414"/>
                    <a:pt x="115" y="442"/>
                    <a:pt x="119" y="467"/>
                  </a:cubicBezTo>
                  <a:cubicBezTo>
                    <a:pt x="123" y="491"/>
                    <a:pt x="130" y="517"/>
                    <a:pt x="145" y="539"/>
                  </a:cubicBezTo>
                  <a:cubicBezTo>
                    <a:pt x="156" y="512"/>
                    <a:pt x="156" y="482"/>
                    <a:pt x="152" y="456"/>
                  </a:cubicBezTo>
                  <a:close/>
                  <a:moveTo>
                    <a:pt x="295" y="308"/>
                  </a:moveTo>
                  <a:cubicBezTo>
                    <a:pt x="323" y="309"/>
                    <a:pt x="349" y="297"/>
                    <a:pt x="371" y="284"/>
                  </a:cubicBezTo>
                  <a:cubicBezTo>
                    <a:pt x="397" y="269"/>
                    <a:pt x="419" y="244"/>
                    <a:pt x="434" y="217"/>
                  </a:cubicBezTo>
                  <a:cubicBezTo>
                    <a:pt x="407" y="221"/>
                    <a:pt x="382" y="235"/>
                    <a:pt x="360" y="249"/>
                  </a:cubicBezTo>
                  <a:cubicBezTo>
                    <a:pt x="336" y="264"/>
                    <a:pt x="313" y="285"/>
                    <a:pt x="295" y="308"/>
                  </a:cubicBezTo>
                  <a:close/>
                  <a:moveTo>
                    <a:pt x="306" y="598"/>
                  </a:moveTo>
                  <a:cubicBezTo>
                    <a:pt x="277" y="585"/>
                    <a:pt x="243" y="584"/>
                    <a:pt x="212" y="587"/>
                  </a:cubicBezTo>
                  <a:cubicBezTo>
                    <a:pt x="178" y="590"/>
                    <a:pt x="143" y="599"/>
                    <a:pt x="112" y="613"/>
                  </a:cubicBezTo>
                  <a:cubicBezTo>
                    <a:pt x="139" y="630"/>
                    <a:pt x="173" y="636"/>
                    <a:pt x="203" y="633"/>
                  </a:cubicBezTo>
                  <a:cubicBezTo>
                    <a:pt x="240" y="629"/>
                    <a:pt x="275" y="619"/>
                    <a:pt x="306" y="598"/>
                  </a:cubicBezTo>
                  <a:close/>
                  <a:moveTo>
                    <a:pt x="320" y="503"/>
                  </a:moveTo>
                  <a:cubicBezTo>
                    <a:pt x="292" y="499"/>
                    <a:pt x="264" y="505"/>
                    <a:pt x="239" y="513"/>
                  </a:cubicBezTo>
                  <a:cubicBezTo>
                    <a:pt x="213" y="521"/>
                    <a:pt x="185" y="533"/>
                    <a:pt x="161" y="551"/>
                  </a:cubicBezTo>
                  <a:cubicBezTo>
                    <a:pt x="187" y="560"/>
                    <a:pt x="215" y="556"/>
                    <a:pt x="240" y="549"/>
                  </a:cubicBezTo>
                  <a:cubicBezTo>
                    <a:pt x="269" y="542"/>
                    <a:pt x="298" y="525"/>
                    <a:pt x="320" y="503"/>
                  </a:cubicBezTo>
                  <a:close/>
                  <a:moveTo>
                    <a:pt x="260" y="219"/>
                  </a:moveTo>
                  <a:cubicBezTo>
                    <a:pt x="249" y="198"/>
                    <a:pt x="232" y="176"/>
                    <a:pt x="209" y="162"/>
                  </a:cubicBezTo>
                  <a:cubicBezTo>
                    <a:pt x="211" y="189"/>
                    <a:pt x="220" y="216"/>
                    <a:pt x="231" y="239"/>
                  </a:cubicBezTo>
                  <a:cubicBezTo>
                    <a:pt x="242" y="261"/>
                    <a:pt x="256" y="284"/>
                    <a:pt x="277" y="301"/>
                  </a:cubicBezTo>
                  <a:cubicBezTo>
                    <a:pt x="279" y="272"/>
                    <a:pt x="271" y="243"/>
                    <a:pt x="260" y="219"/>
                  </a:cubicBezTo>
                  <a:close/>
                  <a:moveTo>
                    <a:pt x="53" y="676"/>
                  </a:moveTo>
                  <a:cubicBezTo>
                    <a:pt x="79" y="695"/>
                    <a:pt x="113" y="705"/>
                    <a:pt x="144" y="704"/>
                  </a:cubicBezTo>
                  <a:cubicBezTo>
                    <a:pt x="181" y="704"/>
                    <a:pt x="217" y="696"/>
                    <a:pt x="251" y="677"/>
                  </a:cubicBezTo>
                  <a:cubicBezTo>
                    <a:pt x="222" y="662"/>
                    <a:pt x="189" y="658"/>
                    <a:pt x="157" y="659"/>
                  </a:cubicBezTo>
                  <a:cubicBezTo>
                    <a:pt x="122" y="659"/>
                    <a:pt x="87" y="664"/>
                    <a:pt x="53" y="676"/>
                  </a:cubicBezTo>
                  <a:close/>
                  <a:moveTo>
                    <a:pt x="289" y="150"/>
                  </a:moveTo>
                  <a:cubicBezTo>
                    <a:pt x="277" y="129"/>
                    <a:pt x="261" y="114"/>
                    <a:pt x="245" y="106"/>
                  </a:cubicBezTo>
                  <a:cubicBezTo>
                    <a:pt x="248" y="126"/>
                    <a:pt x="256" y="147"/>
                    <a:pt x="268" y="168"/>
                  </a:cubicBezTo>
                  <a:cubicBezTo>
                    <a:pt x="280" y="189"/>
                    <a:pt x="294" y="206"/>
                    <a:pt x="309" y="216"/>
                  </a:cubicBezTo>
                  <a:cubicBezTo>
                    <a:pt x="308" y="195"/>
                    <a:pt x="302" y="171"/>
                    <a:pt x="289" y="150"/>
                  </a:cubicBezTo>
                  <a:close/>
                  <a:moveTo>
                    <a:pt x="348" y="0"/>
                  </a:moveTo>
                  <a:cubicBezTo>
                    <a:pt x="336" y="27"/>
                    <a:pt x="330" y="56"/>
                    <a:pt x="326" y="84"/>
                  </a:cubicBezTo>
                  <a:cubicBezTo>
                    <a:pt x="322" y="111"/>
                    <a:pt x="321" y="140"/>
                    <a:pt x="326" y="168"/>
                  </a:cubicBezTo>
                  <a:cubicBezTo>
                    <a:pt x="326" y="169"/>
                    <a:pt x="326" y="170"/>
                    <a:pt x="326" y="170"/>
                  </a:cubicBezTo>
                  <a:cubicBezTo>
                    <a:pt x="326" y="170"/>
                    <a:pt x="327" y="169"/>
                    <a:pt x="327" y="168"/>
                  </a:cubicBezTo>
                  <a:cubicBezTo>
                    <a:pt x="343" y="144"/>
                    <a:pt x="351" y="115"/>
                    <a:pt x="356" y="88"/>
                  </a:cubicBezTo>
                  <a:cubicBezTo>
                    <a:pt x="360" y="60"/>
                    <a:pt x="358" y="28"/>
                    <a:pt x="348" y="0"/>
                  </a:cubicBezTo>
                  <a:close/>
                  <a:moveTo>
                    <a:pt x="426" y="137"/>
                  </a:moveTo>
                  <a:cubicBezTo>
                    <a:pt x="408" y="140"/>
                    <a:pt x="388" y="151"/>
                    <a:pt x="368" y="166"/>
                  </a:cubicBezTo>
                  <a:cubicBezTo>
                    <a:pt x="350" y="180"/>
                    <a:pt x="332" y="199"/>
                    <a:pt x="320" y="219"/>
                  </a:cubicBezTo>
                  <a:cubicBezTo>
                    <a:pt x="338" y="217"/>
                    <a:pt x="359" y="209"/>
                    <a:pt x="380" y="194"/>
                  </a:cubicBezTo>
                  <a:cubicBezTo>
                    <a:pt x="398" y="180"/>
                    <a:pt x="417" y="158"/>
                    <a:pt x="426" y="137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lîḍè"/>
            <p:cNvSpPr/>
            <p:nvPr/>
          </p:nvSpPr>
          <p:spPr bwMode="auto">
            <a:xfrm>
              <a:off x="7305675" y="2257425"/>
              <a:ext cx="1758950" cy="2433638"/>
            </a:xfrm>
            <a:custGeom>
              <a:avLst/>
              <a:gdLst>
                <a:gd name="T0" fmla="*/ 313 w 468"/>
                <a:gd name="T1" fmla="*/ 337 h 647"/>
                <a:gd name="T2" fmla="*/ 355 w 468"/>
                <a:gd name="T3" fmla="*/ 335 h 647"/>
                <a:gd name="T4" fmla="*/ 386 w 468"/>
                <a:gd name="T5" fmla="*/ 326 h 647"/>
                <a:gd name="T6" fmla="*/ 314 w 468"/>
                <a:gd name="T7" fmla="*/ 333 h 647"/>
                <a:gd name="T8" fmla="*/ 338 w 468"/>
                <a:gd name="T9" fmla="*/ 261 h 647"/>
                <a:gd name="T10" fmla="*/ 352 w 468"/>
                <a:gd name="T11" fmla="*/ 260 h 647"/>
                <a:gd name="T12" fmla="*/ 426 w 468"/>
                <a:gd name="T13" fmla="*/ 244 h 647"/>
                <a:gd name="T14" fmla="*/ 396 w 468"/>
                <a:gd name="T15" fmla="*/ 251 h 647"/>
                <a:gd name="T16" fmla="*/ 351 w 468"/>
                <a:gd name="T17" fmla="*/ 256 h 647"/>
                <a:gd name="T18" fmla="*/ 379 w 468"/>
                <a:gd name="T19" fmla="*/ 186 h 647"/>
                <a:gd name="T20" fmla="*/ 415 w 468"/>
                <a:gd name="T21" fmla="*/ 173 h 647"/>
                <a:gd name="T22" fmla="*/ 438 w 468"/>
                <a:gd name="T23" fmla="*/ 159 h 647"/>
                <a:gd name="T24" fmla="*/ 381 w 468"/>
                <a:gd name="T25" fmla="*/ 181 h 647"/>
                <a:gd name="T26" fmla="*/ 404 w 468"/>
                <a:gd name="T27" fmla="*/ 95 h 647"/>
                <a:gd name="T28" fmla="*/ 433 w 468"/>
                <a:gd name="T29" fmla="*/ 77 h 647"/>
                <a:gd name="T30" fmla="*/ 409 w 468"/>
                <a:gd name="T31" fmla="*/ 46 h 647"/>
                <a:gd name="T32" fmla="*/ 417 w 468"/>
                <a:gd name="T33" fmla="*/ 0 h 647"/>
                <a:gd name="T34" fmla="*/ 390 w 468"/>
                <a:gd name="T35" fmla="*/ 87 h 647"/>
                <a:gd name="T36" fmla="*/ 372 w 468"/>
                <a:gd name="T37" fmla="*/ 63 h 647"/>
                <a:gd name="T38" fmla="*/ 366 w 468"/>
                <a:gd name="T39" fmla="*/ 182 h 647"/>
                <a:gd name="T40" fmla="*/ 340 w 468"/>
                <a:gd name="T41" fmla="*/ 144 h 647"/>
                <a:gd name="T42" fmla="*/ 327 w 468"/>
                <a:gd name="T43" fmla="*/ 124 h 647"/>
                <a:gd name="T44" fmla="*/ 358 w 468"/>
                <a:gd name="T45" fmla="*/ 178 h 647"/>
                <a:gd name="T46" fmla="*/ 334 w 468"/>
                <a:gd name="T47" fmla="*/ 253 h 647"/>
                <a:gd name="T48" fmla="*/ 318 w 468"/>
                <a:gd name="T49" fmla="*/ 234 h 647"/>
                <a:gd name="T50" fmla="*/ 273 w 468"/>
                <a:gd name="T51" fmla="*/ 157 h 647"/>
                <a:gd name="T52" fmla="*/ 316 w 468"/>
                <a:gd name="T53" fmla="*/ 236 h 647"/>
                <a:gd name="T54" fmla="*/ 325 w 468"/>
                <a:gd name="T55" fmla="*/ 248 h 647"/>
                <a:gd name="T56" fmla="*/ 288 w 468"/>
                <a:gd name="T57" fmla="*/ 320 h 647"/>
                <a:gd name="T58" fmla="*/ 265 w 468"/>
                <a:gd name="T59" fmla="*/ 282 h 647"/>
                <a:gd name="T60" fmla="*/ 251 w 468"/>
                <a:gd name="T61" fmla="*/ 256 h 647"/>
                <a:gd name="T62" fmla="*/ 283 w 468"/>
                <a:gd name="T63" fmla="*/ 319 h 647"/>
                <a:gd name="T64" fmla="*/ 285 w 468"/>
                <a:gd name="T65" fmla="*/ 322 h 647"/>
                <a:gd name="T66" fmla="*/ 229 w 468"/>
                <a:gd name="T67" fmla="*/ 412 h 647"/>
                <a:gd name="T68" fmla="*/ 213 w 468"/>
                <a:gd name="T69" fmla="*/ 354 h 647"/>
                <a:gd name="T70" fmla="*/ 217 w 468"/>
                <a:gd name="T71" fmla="*/ 380 h 647"/>
                <a:gd name="T72" fmla="*/ 226 w 468"/>
                <a:gd name="T73" fmla="*/ 416 h 647"/>
                <a:gd name="T74" fmla="*/ 178 w 468"/>
                <a:gd name="T75" fmla="*/ 472 h 647"/>
                <a:gd name="T76" fmla="*/ 163 w 468"/>
                <a:gd name="T77" fmla="*/ 430 h 647"/>
                <a:gd name="T78" fmla="*/ 154 w 468"/>
                <a:gd name="T79" fmla="*/ 402 h 647"/>
                <a:gd name="T80" fmla="*/ 174 w 468"/>
                <a:gd name="T81" fmla="*/ 472 h 647"/>
                <a:gd name="T82" fmla="*/ 178 w 468"/>
                <a:gd name="T83" fmla="*/ 483 h 647"/>
                <a:gd name="T84" fmla="*/ 118 w 468"/>
                <a:gd name="T85" fmla="*/ 530 h 647"/>
                <a:gd name="T86" fmla="*/ 103 w 468"/>
                <a:gd name="T87" fmla="*/ 461 h 647"/>
                <a:gd name="T88" fmla="*/ 106 w 468"/>
                <a:gd name="T89" fmla="*/ 491 h 647"/>
                <a:gd name="T90" fmla="*/ 115 w 468"/>
                <a:gd name="T91" fmla="*/ 531 h 647"/>
                <a:gd name="T92" fmla="*/ 118 w 468"/>
                <a:gd name="T93" fmla="*/ 544 h 647"/>
                <a:gd name="T94" fmla="*/ 126 w 468"/>
                <a:gd name="T95" fmla="*/ 552 h 647"/>
                <a:gd name="T96" fmla="*/ 138 w 468"/>
                <a:gd name="T97" fmla="*/ 556 h 647"/>
                <a:gd name="T98" fmla="*/ 179 w 468"/>
                <a:gd name="T99" fmla="*/ 566 h 647"/>
                <a:gd name="T100" fmla="*/ 212 w 468"/>
                <a:gd name="T101" fmla="*/ 567 h 647"/>
                <a:gd name="T102" fmla="*/ 140 w 468"/>
                <a:gd name="T103" fmla="*/ 553 h 647"/>
                <a:gd name="T104" fmla="*/ 186 w 468"/>
                <a:gd name="T105" fmla="*/ 490 h 647"/>
                <a:gd name="T106" fmla="*/ 198 w 468"/>
                <a:gd name="T107" fmla="*/ 493 h 647"/>
                <a:gd name="T108" fmla="*/ 273 w 468"/>
                <a:gd name="T109" fmla="*/ 499 h 647"/>
                <a:gd name="T110" fmla="*/ 242 w 468"/>
                <a:gd name="T111" fmla="*/ 497 h 647"/>
                <a:gd name="T112" fmla="*/ 198 w 468"/>
                <a:gd name="T113" fmla="*/ 489 h 647"/>
                <a:gd name="T114" fmla="*/ 244 w 468"/>
                <a:gd name="T115" fmla="*/ 430 h 647"/>
                <a:gd name="T116" fmla="*/ 283 w 468"/>
                <a:gd name="T117" fmla="*/ 427 h 647"/>
                <a:gd name="T118" fmla="*/ 309 w 468"/>
                <a:gd name="T119" fmla="*/ 420 h 647"/>
                <a:gd name="T120" fmla="*/ 248 w 468"/>
                <a:gd name="T121" fmla="*/ 426 h 647"/>
                <a:gd name="T122" fmla="*/ 310 w 468"/>
                <a:gd name="T123" fmla="*/ 337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8" h="647">
                  <a:moveTo>
                    <a:pt x="310" y="337"/>
                  </a:moveTo>
                  <a:cubicBezTo>
                    <a:pt x="311" y="337"/>
                    <a:pt x="312" y="337"/>
                    <a:pt x="313" y="337"/>
                  </a:cubicBezTo>
                  <a:cubicBezTo>
                    <a:pt x="313" y="337"/>
                    <a:pt x="313" y="337"/>
                    <a:pt x="313" y="337"/>
                  </a:cubicBezTo>
                  <a:cubicBezTo>
                    <a:pt x="313" y="337"/>
                    <a:pt x="313" y="337"/>
                    <a:pt x="313" y="337"/>
                  </a:cubicBezTo>
                  <a:cubicBezTo>
                    <a:pt x="317" y="337"/>
                    <a:pt x="321" y="337"/>
                    <a:pt x="325" y="337"/>
                  </a:cubicBezTo>
                  <a:cubicBezTo>
                    <a:pt x="335" y="337"/>
                    <a:pt x="345" y="336"/>
                    <a:pt x="355" y="335"/>
                  </a:cubicBezTo>
                  <a:cubicBezTo>
                    <a:pt x="366" y="333"/>
                    <a:pt x="376" y="331"/>
                    <a:pt x="386" y="328"/>
                  </a:cubicBezTo>
                  <a:cubicBezTo>
                    <a:pt x="397" y="325"/>
                    <a:pt x="407" y="321"/>
                    <a:pt x="417" y="315"/>
                  </a:cubicBezTo>
                  <a:cubicBezTo>
                    <a:pt x="407" y="320"/>
                    <a:pt x="396" y="324"/>
                    <a:pt x="386" y="326"/>
                  </a:cubicBezTo>
                  <a:cubicBezTo>
                    <a:pt x="376" y="329"/>
                    <a:pt x="366" y="331"/>
                    <a:pt x="356" y="332"/>
                  </a:cubicBezTo>
                  <a:cubicBezTo>
                    <a:pt x="346" y="333"/>
                    <a:pt x="335" y="334"/>
                    <a:pt x="326" y="334"/>
                  </a:cubicBezTo>
                  <a:cubicBezTo>
                    <a:pt x="322" y="333"/>
                    <a:pt x="318" y="333"/>
                    <a:pt x="314" y="333"/>
                  </a:cubicBezTo>
                  <a:cubicBezTo>
                    <a:pt x="313" y="333"/>
                    <a:pt x="312" y="333"/>
                    <a:pt x="311" y="333"/>
                  </a:cubicBezTo>
                  <a:cubicBezTo>
                    <a:pt x="308" y="332"/>
                    <a:pt x="305" y="332"/>
                    <a:pt x="302" y="332"/>
                  </a:cubicBezTo>
                  <a:cubicBezTo>
                    <a:pt x="315" y="309"/>
                    <a:pt x="327" y="285"/>
                    <a:pt x="338" y="261"/>
                  </a:cubicBezTo>
                  <a:cubicBezTo>
                    <a:pt x="342" y="261"/>
                    <a:pt x="346" y="261"/>
                    <a:pt x="350" y="260"/>
                  </a:cubicBezTo>
                  <a:cubicBezTo>
                    <a:pt x="351" y="260"/>
                    <a:pt x="351" y="260"/>
                    <a:pt x="352" y="260"/>
                  </a:cubicBezTo>
                  <a:cubicBezTo>
                    <a:pt x="352" y="260"/>
                    <a:pt x="352" y="260"/>
                    <a:pt x="352" y="260"/>
                  </a:cubicBezTo>
                  <a:cubicBezTo>
                    <a:pt x="356" y="260"/>
                    <a:pt x="361" y="260"/>
                    <a:pt x="365" y="259"/>
                  </a:cubicBezTo>
                  <a:cubicBezTo>
                    <a:pt x="375" y="258"/>
                    <a:pt x="386" y="256"/>
                    <a:pt x="396" y="254"/>
                  </a:cubicBezTo>
                  <a:cubicBezTo>
                    <a:pt x="406" y="252"/>
                    <a:pt x="416" y="248"/>
                    <a:pt x="426" y="244"/>
                  </a:cubicBezTo>
                  <a:cubicBezTo>
                    <a:pt x="436" y="240"/>
                    <a:pt x="446" y="235"/>
                    <a:pt x="455" y="229"/>
                  </a:cubicBezTo>
                  <a:cubicBezTo>
                    <a:pt x="446" y="235"/>
                    <a:pt x="436" y="239"/>
                    <a:pt x="426" y="243"/>
                  </a:cubicBezTo>
                  <a:cubicBezTo>
                    <a:pt x="416" y="247"/>
                    <a:pt x="405" y="249"/>
                    <a:pt x="396" y="251"/>
                  </a:cubicBezTo>
                  <a:cubicBezTo>
                    <a:pt x="386" y="253"/>
                    <a:pt x="375" y="255"/>
                    <a:pt x="366" y="256"/>
                  </a:cubicBezTo>
                  <a:cubicBezTo>
                    <a:pt x="361" y="256"/>
                    <a:pt x="356" y="256"/>
                    <a:pt x="351" y="256"/>
                  </a:cubicBezTo>
                  <a:cubicBezTo>
                    <a:pt x="351" y="256"/>
                    <a:pt x="351" y="256"/>
                    <a:pt x="351" y="256"/>
                  </a:cubicBezTo>
                  <a:cubicBezTo>
                    <a:pt x="347" y="256"/>
                    <a:pt x="344" y="256"/>
                    <a:pt x="340" y="256"/>
                  </a:cubicBezTo>
                  <a:cubicBezTo>
                    <a:pt x="351" y="234"/>
                    <a:pt x="360" y="211"/>
                    <a:pt x="368" y="189"/>
                  </a:cubicBezTo>
                  <a:cubicBezTo>
                    <a:pt x="372" y="188"/>
                    <a:pt x="375" y="187"/>
                    <a:pt x="379" y="186"/>
                  </a:cubicBezTo>
                  <a:cubicBezTo>
                    <a:pt x="379" y="186"/>
                    <a:pt x="379" y="186"/>
                    <a:pt x="379" y="186"/>
                  </a:cubicBezTo>
                  <a:cubicBezTo>
                    <a:pt x="383" y="185"/>
                    <a:pt x="387" y="184"/>
                    <a:pt x="391" y="182"/>
                  </a:cubicBezTo>
                  <a:cubicBezTo>
                    <a:pt x="399" y="180"/>
                    <a:pt x="407" y="176"/>
                    <a:pt x="415" y="173"/>
                  </a:cubicBezTo>
                  <a:cubicBezTo>
                    <a:pt x="423" y="169"/>
                    <a:pt x="431" y="165"/>
                    <a:pt x="438" y="160"/>
                  </a:cubicBezTo>
                  <a:cubicBezTo>
                    <a:pt x="446" y="156"/>
                    <a:pt x="453" y="150"/>
                    <a:pt x="461" y="144"/>
                  </a:cubicBezTo>
                  <a:cubicBezTo>
                    <a:pt x="453" y="150"/>
                    <a:pt x="446" y="155"/>
                    <a:pt x="438" y="159"/>
                  </a:cubicBezTo>
                  <a:cubicBezTo>
                    <a:pt x="430" y="163"/>
                    <a:pt x="422" y="167"/>
                    <a:pt x="415" y="170"/>
                  </a:cubicBezTo>
                  <a:cubicBezTo>
                    <a:pt x="407" y="174"/>
                    <a:pt x="399" y="177"/>
                    <a:pt x="391" y="179"/>
                  </a:cubicBezTo>
                  <a:cubicBezTo>
                    <a:pt x="387" y="180"/>
                    <a:pt x="384" y="181"/>
                    <a:pt x="381" y="181"/>
                  </a:cubicBezTo>
                  <a:cubicBezTo>
                    <a:pt x="377" y="182"/>
                    <a:pt x="374" y="183"/>
                    <a:pt x="370" y="184"/>
                  </a:cubicBezTo>
                  <a:cubicBezTo>
                    <a:pt x="381" y="155"/>
                    <a:pt x="390" y="126"/>
                    <a:pt x="397" y="97"/>
                  </a:cubicBezTo>
                  <a:cubicBezTo>
                    <a:pt x="399" y="96"/>
                    <a:pt x="401" y="96"/>
                    <a:pt x="404" y="95"/>
                  </a:cubicBezTo>
                  <a:cubicBezTo>
                    <a:pt x="414" y="90"/>
                    <a:pt x="424" y="85"/>
                    <a:pt x="434" y="78"/>
                  </a:cubicBezTo>
                  <a:cubicBezTo>
                    <a:pt x="446" y="70"/>
                    <a:pt x="468" y="50"/>
                    <a:pt x="468" y="50"/>
                  </a:cubicBezTo>
                  <a:cubicBezTo>
                    <a:pt x="468" y="50"/>
                    <a:pt x="445" y="70"/>
                    <a:pt x="433" y="77"/>
                  </a:cubicBezTo>
                  <a:cubicBezTo>
                    <a:pt x="424" y="83"/>
                    <a:pt x="415" y="88"/>
                    <a:pt x="406" y="91"/>
                  </a:cubicBezTo>
                  <a:cubicBezTo>
                    <a:pt x="403" y="93"/>
                    <a:pt x="401" y="94"/>
                    <a:pt x="398" y="95"/>
                  </a:cubicBezTo>
                  <a:cubicBezTo>
                    <a:pt x="403" y="75"/>
                    <a:pt x="405" y="66"/>
                    <a:pt x="409" y="46"/>
                  </a:cubicBezTo>
                  <a:cubicBezTo>
                    <a:pt x="413" y="28"/>
                    <a:pt x="415" y="19"/>
                    <a:pt x="418" y="0"/>
                  </a:cubicBezTo>
                  <a:cubicBezTo>
                    <a:pt x="416" y="8"/>
                    <a:pt x="415" y="12"/>
                    <a:pt x="414" y="20"/>
                  </a:cubicBezTo>
                  <a:cubicBezTo>
                    <a:pt x="415" y="12"/>
                    <a:pt x="416" y="8"/>
                    <a:pt x="417" y="0"/>
                  </a:cubicBezTo>
                  <a:cubicBezTo>
                    <a:pt x="414" y="19"/>
                    <a:pt x="412" y="28"/>
                    <a:pt x="408" y="46"/>
                  </a:cubicBezTo>
                  <a:cubicBezTo>
                    <a:pt x="403" y="65"/>
                    <a:pt x="401" y="75"/>
                    <a:pt x="395" y="94"/>
                  </a:cubicBezTo>
                  <a:cubicBezTo>
                    <a:pt x="394" y="92"/>
                    <a:pt x="392" y="90"/>
                    <a:pt x="390" y="87"/>
                  </a:cubicBezTo>
                  <a:cubicBezTo>
                    <a:pt x="384" y="79"/>
                    <a:pt x="378" y="71"/>
                    <a:pt x="373" y="62"/>
                  </a:cubicBezTo>
                  <a:cubicBezTo>
                    <a:pt x="366" y="51"/>
                    <a:pt x="353" y="26"/>
                    <a:pt x="353" y="26"/>
                  </a:cubicBezTo>
                  <a:cubicBezTo>
                    <a:pt x="353" y="26"/>
                    <a:pt x="365" y="51"/>
                    <a:pt x="372" y="63"/>
                  </a:cubicBezTo>
                  <a:cubicBezTo>
                    <a:pt x="378" y="73"/>
                    <a:pt x="384" y="82"/>
                    <a:pt x="391" y="91"/>
                  </a:cubicBezTo>
                  <a:cubicBezTo>
                    <a:pt x="392" y="93"/>
                    <a:pt x="393" y="95"/>
                    <a:pt x="395" y="97"/>
                  </a:cubicBezTo>
                  <a:cubicBezTo>
                    <a:pt x="386" y="125"/>
                    <a:pt x="377" y="154"/>
                    <a:pt x="366" y="182"/>
                  </a:cubicBezTo>
                  <a:cubicBezTo>
                    <a:pt x="363" y="179"/>
                    <a:pt x="361" y="176"/>
                    <a:pt x="359" y="173"/>
                  </a:cubicBezTo>
                  <a:cubicBezTo>
                    <a:pt x="357" y="171"/>
                    <a:pt x="355" y="168"/>
                    <a:pt x="353" y="165"/>
                  </a:cubicBezTo>
                  <a:cubicBezTo>
                    <a:pt x="349" y="159"/>
                    <a:pt x="344" y="152"/>
                    <a:pt x="340" y="144"/>
                  </a:cubicBezTo>
                  <a:cubicBezTo>
                    <a:pt x="335" y="137"/>
                    <a:pt x="331" y="130"/>
                    <a:pt x="328" y="123"/>
                  </a:cubicBezTo>
                  <a:cubicBezTo>
                    <a:pt x="324" y="116"/>
                    <a:pt x="320" y="108"/>
                    <a:pt x="317" y="100"/>
                  </a:cubicBezTo>
                  <a:cubicBezTo>
                    <a:pt x="320" y="108"/>
                    <a:pt x="323" y="116"/>
                    <a:pt x="327" y="124"/>
                  </a:cubicBezTo>
                  <a:cubicBezTo>
                    <a:pt x="330" y="131"/>
                    <a:pt x="334" y="139"/>
                    <a:pt x="338" y="146"/>
                  </a:cubicBezTo>
                  <a:cubicBezTo>
                    <a:pt x="342" y="153"/>
                    <a:pt x="346" y="161"/>
                    <a:pt x="351" y="168"/>
                  </a:cubicBezTo>
                  <a:cubicBezTo>
                    <a:pt x="353" y="171"/>
                    <a:pt x="355" y="175"/>
                    <a:pt x="358" y="178"/>
                  </a:cubicBezTo>
                  <a:cubicBezTo>
                    <a:pt x="358" y="178"/>
                    <a:pt x="358" y="178"/>
                    <a:pt x="358" y="178"/>
                  </a:cubicBezTo>
                  <a:cubicBezTo>
                    <a:pt x="360" y="181"/>
                    <a:pt x="362" y="184"/>
                    <a:pt x="364" y="187"/>
                  </a:cubicBezTo>
                  <a:cubicBezTo>
                    <a:pt x="355" y="209"/>
                    <a:pt x="345" y="232"/>
                    <a:pt x="334" y="253"/>
                  </a:cubicBezTo>
                  <a:cubicBezTo>
                    <a:pt x="332" y="250"/>
                    <a:pt x="330" y="248"/>
                    <a:pt x="328" y="245"/>
                  </a:cubicBezTo>
                  <a:cubicBezTo>
                    <a:pt x="327" y="245"/>
                    <a:pt x="327" y="245"/>
                    <a:pt x="327" y="245"/>
                  </a:cubicBezTo>
                  <a:cubicBezTo>
                    <a:pt x="324" y="241"/>
                    <a:pt x="321" y="237"/>
                    <a:pt x="318" y="234"/>
                  </a:cubicBezTo>
                  <a:cubicBezTo>
                    <a:pt x="313" y="226"/>
                    <a:pt x="307" y="218"/>
                    <a:pt x="301" y="210"/>
                  </a:cubicBezTo>
                  <a:cubicBezTo>
                    <a:pt x="296" y="202"/>
                    <a:pt x="291" y="193"/>
                    <a:pt x="286" y="184"/>
                  </a:cubicBezTo>
                  <a:cubicBezTo>
                    <a:pt x="281" y="176"/>
                    <a:pt x="276" y="167"/>
                    <a:pt x="273" y="157"/>
                  </a:cubicBezTo>
                  <a:cubicBezTo>
                    <a:pt x="276" y="167"/>
                    <a:pt x="280" y="176"/>
                    <a:pt x="285" y="185"/>
                  </a:cubicBezTo>
                  <a:cubicBezTo>
                    <a:pt x="289" y="194"/>
                    <a:pt x="294" y="203"/>
                    <a:pt x="299" y="211"/>
                  </a:cubicBezTo>
                  <a:cubicBezTo>
                    <a:pt x="305" y="220"/>
                    <a:pt x="310" y="228"/>
                    <a:pt x="316" y="236"/>
                  </a:cubicBezTo>
                  <a:cubicBezTo>
                    <a:pt x="318" y="240"/>
                    <a:pt x="321" y="243"/>
                    <a:pt x="324" y="247"/>
                  </a:cubicBezTo>
                  <a:cubicBezTo>
                    <a:pt x="324" y="247"/>
                    <a:pt x="324" y="247"/>
                    <a:pt x="324" y="247"/>
                  </a:cubicBezTo>
                  <a:cubicBezTo>
                    <a:pt x="324" y="247"/>
                    <a:pt x="324" y="248"/>
                    <a:pt x="325" y="248"/>
                  </a:cubicBezTo>
                  <a:cubicBezTo>
                    <a:pt x="327" y="251"/>
                    <a:pt x="330" y="255"/>
                    <a:pt x="332" y="258"/>
                  </a:cubicBezTo>
                  <a:cubicBezTo>
                    <a:pt x="320" y="281"/>
                    <a:pt x="308" y="305"/>
                    <a:pt x="294" y="327"/>
                  </a:cubicBezTo>
                  <a:cubicBezTo>
                    <a:pt x="292" y="325"/>
                    <a:pt x="290" y="322"/>
                    <a:pt x="288" y="320"/>
                  </a:cubicBezTo>
                  <a:cubicBezTo>
                    <a:pt x="288" y="319"/>
                    <a:pt x="287" y="318"/>
                    <a:pt x="287" y="317"/>
                  </a:cubicBezTo>
                  <a:cubicBezTo>
                    <a:pt x="284" y="314"/>
                    <a:pt x="282" y="311"/>
                    <a:pt x="280" y="308"/>
                  </a:cubicBezTo>
                  <a:cubicBezTo>
                    <a:pt x="275" y="299"/>
                    <a:pt x="270" y="291"/>
                    <a:pt x="265" y="282"/>
                  </a:cubicBezTo>
                  <a:cubicBezTo>
                    <a:pt x="260" y="274"/>
                    <a:pt x="256" y="265"/>
                    <a:pt x="252" y="256"/>
                  </a:cubicBezTo>
                  <a:cubicBezTo>
                    <a:pt x="248" y="247"/>
                    <a:pt x="244" y="237"/>
                    <a:pt x="241" y="228"/>
                  </a:cubicBezTo>
                  <a:cubicBezTo>
                    <a:pt x="244" y="237"/>
                    <a:pt x="247" y="247"/>
                    <a:pt x="251" y="256"/>
                  </a:cubicBezTo>
                  <a:cubicBezTo>
                    <a:pt x="255" y="265"/>
                    <a:pt x="259" y="275"/>
                    <a:pt x="263" y="284"/>
                  </a:cubicBezTo>
                  <a:cubicBezTo>
                    <a:pt x="268" y="292"/>
                    <a:pt x="272" y="301"/>
                    <a:pt x="277" y="310"/>
                  </a:cubicBezTo>
                  <a:cubicBezTo>
                    <a:pt x="279" y="313"/>
                    <a:pt x="281" y="316"/>
                    <a:pt x="283" y="319"/>
                  </a:cubicBezTo>
                  <a:cubicBezTo>
                    <a:pt x="283" y="319"/>
                    <a:pt x="283" y="319"/>
                    <a:pt x="283" y="319"/>
                  </a:cubicBezTo>
                  <a:cubicBezTo>
                    <a:pt x="283" y="319"/>
                    <a:pt x="283" y="319"/>
                    <a:pt x="283" y="319"/>
                  </a:cubicBezTo>
                  <a:cubicBezTo>
                    <a:pt x="284" y="320"/>
                    <a:pt x="285" y="321"/>
                    <a:pt x="285" y="322"/>
                  </a:cubicBezTo>
                  <a:cubicBezTo>
                    <a:pt x="287" y="325"/>
                    <a:pt x="289" y="328"/>
                    <a:pt x="291" y="331"/>
                  </a:cubicBezTo>
                  <a:cubicBezTo>
                    <a:pt x="273" y="362"/>
                    <a:pt x="253" y="390"/>
                    <a:pt x="232" y="419"/>
                  </a:cubicBezTo>
                  <a:cubicBezTo>
                    <a:pt x="231" y="417"/>
                    <a:pt x="230" y="414"/>
                    <a:pt x="229" y="412"/>
                  </a:cubicBezTo>
                  <a:cubicBezTo>
                    <a:pt x="228" y="409"/>
                    <a:pt x="227" y="405"/>
                    <a:pt x="226" y="402"/>
                  </a:cubicBezTo>
                  <a:cubicBezTo>
                    <a:pt x="223" y="395"/>
                    <a:pt x="221" y="387"/>
                    <a:pt x="219" y="379"/>
                  </a:cubicBezTo>
                  <a:cubicBezTo>
                    <a:pt x="216" y="371"/>
                    <a:pt x="215" y="363"/>
                    <a:pt x="213" y="354"/>
                  </a:cubicBezTo>
                  <a:cubicBezTo>
                    <a:pt x="211" y="346"/>
                    <a:pt x="210" y="338"/>
                    <a:pt x="209" y="330"/>
                  </a:cubicBezTo>
                  <a:cubicBezTo>
                    <a:pt x="209" y="338"/>
                    <a:pt x="211" y="347"/>
                    <a:pt x="212" y="355"/>
                  </a:cubicBezTo>
                  <a:cubicBezTo>
                    <a:pt x="213" y="363"/>
                    <a:pt x="215" y="371"/>
                    <a:pt x="217" y="380"/>
                  </a:cubicBezTo>
                  <a:cubicBezTo>
                    <a:pt x="218" y="388"/>
                    <a:pt x="220" y="396"/>
                    <a:pt x="223" y="404"/>
                  </a:cubicBezTo>
                  <a:cubicBezTo>
                    <a:pt x="224" y="408"/>
                    <a:pt x="225" y="412"/>
                    <a:pt x="226" y="416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27" y="418"/>
                    <a:pt x="228" y="421"/>
                    <a:pt x="229" y="423"/>
                  </a:cubicBezTo>
                  <a:cubicBezTo>
                    <a:pt x="214" y="443"/>
                    <a:pt x="198" y="461"/>
                    <a:pt x="182" y="480"/>
                  </a:cubicBezTo>
                  <a:cubicBezTo>
                    <a:pt x="181" y="477"/>
                    <a:pt x="179" y="474"/>
                    <a:pt x="178" y="472"/>
                  </a:cubicBezTo>
                  <a:cubicBezTo>
                    <a:pt x="178" y="472"/>
                    <a:pt x="178" y="472"/>
                    <a:pt x="178" y="471"/>
                  </a:cubicBezTo>
                  <a:cubicBezTo>
                    <a:pt x="176" y="467"/>
                    <a:pt x="174" y="463"/>
                    <a:pt x="173" y="458"/>
                  </a:cubicBezTo>
                  <a:cubicBezTo>
                    <a:pt x="169" y="449"/>
                    <a:pt x="166" y="440"/>
                    <a:pt x="163" y="430"/>
                  </a:cubicBezTo>
                  <a:cubicBezTo>
                    <a:pt x="160" y="421"/>
                    <a:pt x="158" y="411"/>
                    <a:pt x="156" y="402"/>
                  </a:cubicBezTo>
                  <a:cubicBezTo>
                    <a:pt x="153" y="392"/>
                    <a:pt x="151" y="382"/>
                    <a:pt x="151" y="372"/>
                  </a:cubicBezTo>
                  <a:cubicBezTo>
                    <a:pt x="151" y="382"/>
                    <a:pt x="153" y="392"/>
                    <a:pt x="154" y="402"/>
                  </a:cubicBezTo>
                  <a:cubicBezTo>
                    <a:pt x="156" y="412"/>
                    <a:pt x="158" y="422"/>
                    <a:pt x="161" y="431"/>
                  </a:cubicBezTo>
                  <a:cubicBezTo>
                    <a:pt x="164" y="441"/>
                    <a:pt x="166" y="451"/>
                    <a:pt x="170" y="460"/>
                  </a:cubicBezTo>
                  <a:cubicBezTo>
                    <a:pt x="171" y="464"/>
                    <a:pt x="173" y="468"/>
                    <a:pt x="174" y="472"/>
                  </a:cubicBezTo>
                  <a:cubicBezTo>
                    <a:pt x="174" y="472"/>
                    <a:pt x="174" y="472"/>
                    <a:pt x="174" y="472"/>
                  </a:cubicBezTo>
                  <a:cubicBezTo>
                    <a:pt x="174" y="473"/>
                    <a:pt x="175" y="473"/>
                    <a:pt x="175" y="474"/>
                  </a:cubicBezTo>
                  <a:cubicBezTo>
                    <a:pt x="176" y="477"/>
                    <a:pt x="177" y="480"/>
                    <a:pt x="178" y="483"/>
                  </a:cubicBezTo>
                  <a:cubicBezTo>
                    <a:pt x="161" y="503"/>
                    <a:pt x="142" y="522"/>
                    <a:pt x="122" y="540"/>
                  </a:cubicBezTo>
                  <a:cubicBezTo>
                    <a:pt x="121" y="538"/>
                    <a:pt x="120" y="535"/>
                    <a:pt x="119" y="533"/>
                  </a:cubicBezTo>
                  <a:cubicBezTo>
                    <a:pt x="119" y="532"/>
                    <a:pt x="119" y="531"/>
                    <a:pt x="118" y="530"/>
                  </a:cubicBezTo>
                  <a:cubicBezTo>
                    <a:pt x="117" y="526"/>
                    <a:pt x="116" y="522"/>
                    <a:pt x="115" y="519"/>
                  </a:cubicBezTo>
                  <a:cubicBezTo>
                    <a:pt x="112" y="509"/>
                    <a:pt x="110" y="500"/>
                    <a:pt x="108" y="490"/>
                  </a:cubicBezTo>
                  <a:cubicBezTo>
                    <a:pt x="106" y="480"/>
                    <a:pt x="104" y="471"/>
                    <a:pt x="103" y="461"/>
                  </a:cubicBezTo>
                  <a:cubicBezTo>
                    <a:pt x="102" y="451"/>
                    <a:pt x="101" y="441"/>
                    <a:pt x="101" y="431"/>
                  </a:cubicBezTo>
                  <a:cubicBezTo>
                    <a:pt x="100" y="441"/>
                    <a:pt x="101" y="451"/>
                    <a:pt x="102" y="461"/>
                  </a:cubicBezTo>
                  <a:cubicBezTo>
                    <a:pt x="103" y="471"/>
                    <a:pt x="104" y="481"/>
                    <a:pt x="106" y="491"/>
                  </a:cubicBezTo>
                  <a:cubicBezTo>
                    <a:pt x="107" y="501"/>
                    <a:pt x="109" y="510"/>
                    <a:pt x="112" y="520"/>
                  </a:cubicBezTo>
                  <a:cubicBezTo>
                    <a:pt x="112" y="524"/>
                    <a:pt x="114" y="527"/>
                    <a:pt x="115" y="531"/>
                  </a:cubicBezTo>
                  <a:cubicBezTo>
                    <a:pt x="115" y="531"/>
                    <a:pt x="115" y="531"/>
                    <a:pt x="115" y="531"/>
                  </a:cubicBezTo>
                  <a:cubicBezTo>
                    <a:pt x="115" y="531"/>
                    <a:pt x="115" y="531"/>
                    <a:pt x="115" y="531"/>
                  </a:cubicBezTo>
                  <a:cubicBezTo>
                    <a:pt x="115" y="532"/>
                    <a:pt x="115" y="533"/>
                    <a:pt x="115" y="534"/>
                  </a:cubicBezTo>
                  <a:cubicBezTo>
                    <a:pt x="116" y="538"/>
                    <a:pt x="117" y="541"/>
                    <a:pt x="118" y="544"/>
                  </a:cubicBezTo>
                  <a:cubicBezTo>
                    <a:pt x="81" y="578"/>
                    <a:pt x="41" y="608"/>
                    <a:pt x="0" y="637"/>
                  </a:cubicBezTo>
                  <a:cubicBezTo>
                    <a:pt x="2" y="641"/>
                    <a:pt x="4" y="643"/>
                    <a:pt x="7" y="647"/>
                  </a:cubicBezTo>
                  <a:cubicBezTo>
                    <a:pt x="49" y="618"/>
                    <a:pt x="88" y="586"/>
                    <a:pt x="126" y="552"/>
                  </a:cubicBezTo>
                  <a:cubicBezTo>
                    <a:pt x="129" y="553"/>
                    <a:pt x="132" y="554"/>
                    <a:pt x="135" y="555"/>
                  </a:cubicBezTo>
                  <a:cubicBezTo>
                    <a:pt x="136" y="556"/>
                    <a:pt x="137" y="556"/>
                    <a:pt x="138" y="556"/>
                  </a:cubicBezTo>
                  <a:cubicBezTo>
                    <a:pt x="138" y="556"/>
                    <a:pt x="138" y="556"/>
                    <a:pt x="138" y="556"/>
                  </a:cubicBezTo>
                  <a:cubicBezTo>
                    <a:pt x="138" y="556"/>
                    <a:pt x="138" y="556"/>
                    <a:pt x="138" y="556"/>
                  </a:cubicBezTo>
                  <a:cubicBezTo>
                    <a:pt x="142" y="558"/>
                    <a:pt x="146" y="559"/>
                    <a:pt x="149" y="560"/>
                  </a:cubicBezTo>
                  <a:cubicBezTo>
                    <a:pt x="159" y="563"/>
                    <a:pt x="169" y="565"/>
                    <a:pt x="179" y="566"/>
                  </a:cubicBezTo>
                  <a:cubicBezTo>
                    <a:pt x="190" y="567"/>
                    <a:pt x="200" y="568"/>
                    <a:pt x="211" y="568"/>
                  </a:cubicBezTo>
                  <a:cubicBezTo>
                    <a:pt x="222" y="568"/>
                    <a:pt x="233" y="567"/>
                    <a:pt x="244" y="564"/>
                  </a:cubicBezTo>
                  <a:cubicBezTo>
                    <a:pt x="233" y="566"/>
                    <a:pt x="222" y="567"/>
                    <a:pt x="212" y="567"/>
                  </a:cubicBezTo>
                  <a:cubicBezTo>
                    <a:pt x="201" y="566"/>
                    <a:pt x="190" y="565"/>
                    <a:pt x="180" y="564"/>
                  </a:cubicBezTo>
                  <a:cubicBezTo>
                    <a:pt x="170" y="562"/>
                    <a:pt x="160" y="559"/>
                    <a:pt x="151" y="556"/>
                  </a:cubicBezTo>
                  <a:cubicBezTo>
                    <a:pt x="147" y="555"/>
                    <a:pt x="144" y="554"/>
                    <a:pt x="140" y="553"/>
                  </a:cubicBezTo>
                  <a:cubicBezTo>
                    <a:pt x="139" y="552"/>
                    <a:pt x="138" y="552"/>
                    <a:pt x="137" y="552"/>
                  </a:cubicBezTo>
                  <a:cubicBezTo>
                    <a:pt x="135" y="551"/>
                    <a:pt x="132" y="549"/>
                    <a:pt x="130" y="548"/>
                  </a:cubicBezTo>
                  <a:cubicBezTo>
                    <a:pt x="149" y="529"/>
                    <a:pt x="168" y="510"/>
                    <a:pt x="186" y="490"/>
                  </a:cubicBezTo>
                  <a:cubicBezTo>
                    <a:pt x="189" y="491"/>
                    <a:pt x="193" y="492"/>
                    <a:pt x="196" y="493"/>
                  </a:cubicBezTo>
                  <a:cubicBezTo>
                    <a:pt x="196" y="493"/>
                    <a:pt x="197" y="493"/>
                    <a:pt x="198" y="493"/>
                  </a:cubicBezTo>
                  <a:cubicBezTo>
                    <a:pt x="198" y="493"/>
                    <a:pt x="198" y="493"/>
                    <a:pt x="198" y="493"/>
                  </a:cubicBezTo>
                  <a:cubicBezTo>
                    <a:pt x="202" y="494"/>
                    <a:pt x="206" y="495"/>
                    <a:pt x="211" y="496"/>
                  </a:cubicBezTo>
                  <a:cubicBezTo>
                    <a:pt x="221" y="498"/>
                    <a:pt x="231" y="499"/>
                    <a:pt x="241" y="499"/>
                  </a:cubicBezTo>
                  <a:cubicBezTo>
                    <a:pt x="252" y="500"/>
                    <a:pt x="262" y="500"/>
                    <a:pt x="273" y="499"/>
                  </a:cubicBezTo>
                  <a:cubicBezTo>
                    <a:pt x="284" y="497"/>
                    <a:pt x="295" y="496"/>
                    <a:pt x="306" y="492"/>
                  </a:cubicBezTo>
                  <a:cubicBezTo>
                    <a:pt x="295" y="495"/>
                    <a:pt x="284" y="497"/>
                    <a:pt x="273" y="497"/>
                  </a:cubicBezTo>
                  <a:cubicBezTo>
                    <a:pt x="263" y="498"/>
                    <a:pt x="252" y="498"/>
                    <a:pt x="242" y="497"/>
                  </a:cubicBezTo>
                  <a:cubicBezTo>
                    <a:pt x="232" y="496"/>
                    <a:pt x="222" y="494"/>
                    <a:pt x="212" y="493"/>
                  </a:cubicBezTo>
                  <a:cubicBezTo>
                    <a:pt x="207" y="492"/>
                    <a:pt x="203" y="490"/>
                    <a:pt x="198" y="489"/>
                  </a:cubicBezTo>
                  <a:cubicBezTo>
                    <a:pt x="198" y="489"/>
                    <a:pt x="198" y="489"/>
                    <a:pt x="198" y="489"/>
                  </a:cubicBezTo>
                  <a:cubicBezTo>
                    <a:pt x="195" y="488"/>
                    <a:pt x="192" y="487"/>
                    <a:pt x="190" y="487"/>
                  </a:cubicBezTo>
                  <a:cubicBezTo>
                    <a:pt x="206" y="468"/>
                    <a:pt x="222" y="449"/>
                    <a:pt x="237" y="429"/>
                  </a:cubicBezTo>
                  <a:cubicBezTo>
                    <a:pt x="239" y="429"/>
                    <a:pt x="242" y="429"/>
                    <a:pt x="244" y="430"/>
                  </a:cubicBezTo>
                  <a:cubicBezTo>
                    <a:pt x="244" y="429"/>
                    <a:pt x="244" y="430"/>
                    <a:pt x="244" y="430"/>
                  </a:cubicBezTo>
                  <a:cubicBezTo>
                    <a:pt x="249" y="430"/>
                    <a:pt x="253" y="430"/>
                    <a:pt x="257" y="429"/>
                  </a:cubicBezTo>
                  <a:cubicBezTo>
                    <a:pt x="265" y="429"/>
                    <a:pt x="274" y="428"/>
                    <a:pt x="283" y="427"/>
                  </a:cubicBezTo>
                  <a:cubicBezTo>
                    <a:pt x="291" y="426"/>
                    <a:pt x="300" y="424"/>
                    <a:pt x="309" y="422"/>
                  </a:cubicBezTo>
                  <a:cubicBezTo>
                    <a:pt x="317" y="419"/>
                    <a:pt x="326" y="416"/>
                    <a:pt x="335" y="413"/>
                  </a:cubicBezTo>
                  <a:cubicBezTo>
                    <a:pt x="326" y="416"/>
                    <a:pt x="317" y="418"/>
                    <a:pt x="309" y="420"/>
                  </a:cubicBezTo>
                  <a:cubicBezTo>
                    <a:pt x="300" y="422"/>
                    <a:pt x="291" y="424"/>
                    <a:pt x="283" y="425"/>
                  </a:cubicBezTo>
                  <a:cubicBezTo>
                    <a:pt x="274" y="425"/>
                    <a:pt x="266" y="426"/>
                    <a:pt x="258" y="426"/>
                  </a:cubicBezTo>
                  <a:cubicBezTo>
                    <a:pt x="254" y="426"/>
                    <a:pt x="251" y="426"/>
                    <a:pt x="248" y="426"/>
                  </a:cubicBezTo>
                  <a:cubicBezTo>
                    <a:pt x="245" y="425"/>
                    <a:pt x="242" y="425"/>
                    <a:pt x="240" y="425"/>
                  </a:cubicBezTo>
                  <a:cubicBezTo>
                    <a:pt x="261" y="396"/>
                    <a:pt x="280" y="367"/>
                    <a:pt x="299" y="336"/>
                  </a:cubicBezTo>
                  <a:cubicBezTo>
                    <a:pt x="303" y="336"/>
                    <a:pt x="306" y="337"/>
                    <a:pt x="310" y="3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śļîḍe"/>
            <p:cNvSpPr/>
            <p:nvPr/>
          </p:nvSpPr>
          <p:spPr bwMode="auto">
            <a:xfrm>
              <a:off x="3068638" y="1798638"/>
              <a:ext cx="1682750" cy="2651125"/>
            </a:xfrm>
            <a:custGeom>
              <a:avLst/>
              <a:gdLst>
                <a:gd name="T0" fmla="*/ 294 w 448"/>
                <a:gd name="T1" fmla="*/ 215 h 705"/>
                <a:gd name="T2" fmla="*/ 202 w 448"/>
                <a:gd name="T3" fmla="*/ 371 h 705"/>
                <a:gd name="T4" fmla="*/ 413 w 448"/>
                <a:gd name="T5" fmla="*/ 656 h 705"/>
                <a:gd name="T6" fmla="*/ 442 w 448"/>
                <a:gd name="T7" fmla="*/ 475 h 705"/>
                <a:gd name="T8" fmla="*/ 413 w 448"/>
                <a:gd name="T9" fmla="*/ 656 h 705"/>
                <a:gd name="T10" fmla="*/ 31 w 448"/>
                <a:gd name="T11" fmla="*/ 404 h 705"/>
                <a:gd name="T12" fmla="*/ 220 w 448"/>
                <a:gd name="T13" fmla="*/ 458 h 705"/>
                <a:gd name="T14" fmla="*/ 353 w 448"/>
                <a:gd name="T15" fmla="*/ 598 h 705"/>
                <a:gd name="T16" fmla="*/ 397 w 448"/>
                <a:gd name="T17" fmla="*/ 422 h 705"/>
                <a:gd name="T18" fmla="*/ 353 w 448"/>
                <a:gd name="T19" fmla="*/ 598 h 705"/>
                <a:gd name="T20" fmla="*/ 262 w 448"/>
                <a:gd name="T21" fmla="*/ 347 h 705"/>
                <a:gd name="T22" fmla="*/ 297 w 448"/>
                <a:gd name="T23" fmla="*/ 369 h 705"/>
                <a:gd name="T24" fmla="*/ 93 w 448"/>
                <a:gd name="T25" fmla="*/ 328 h 705"/>
                <a:gd name="T26" fmla="*/ 89 w 448"/>
                <a:gd name="T27" fmla="*/ 375 h 705"/>
                <a:gd name="T28" fmla="*/ 93 w 448"/>
                <a:gd name="T29" fmla="*/ 328 h 705"/>
                <a:gd name="T30" fmla="*/ 328 w 448"/>
                <a:gd name="T31" fmla="*/ 467 h 705"/>
                <a:gd name="T32" fmla="*/ 296 w 448"/>
                <a:gd name="T33" fmla="*/ 456 h 705"/>
                <a:gd name="T34" fmla="*/ 88 w 448"/>
                <a:gd name="T35" fmla="*/ 249 h 705"/>
                <a:gd name="T36" fmla="*/ 77 w 448"/>
                <a:gd name="T37" fmla="*/ 284 h 705"/>
                <a:gd name="T38" fmla="*/ 88 w 448"/>
                <a:gd name="T39" fmla="*/ 249 h 705"/>
                <a:gd name="T40" fmla="*/ 336 w 448"/>
                <a:gd name="T41" fmla="*/ 613 h 705"/>
                <a:gd name="T42" fmla="*/ 141 w 448"/>
                <a:gd name="T43" fmla="*/ 598 h 705"/>
                <a:gd name="T44" fmla="*/ 207 w 448"/>
                <a:gd name="T45" fmla="*/ 549 h 705"/>
                <a:gd name="T46" fmla="*/ 208 w 448"/>
                <a:gd name="T47" fmla="*/ 513 h 705"/>
                <a:gd name="T48" fmla="*/ 207 w 448"/>
                <a:gd name="T49" fmla="*/ 549 h 705"/>
                <a:gd name="T50" fmla="*/ 216 w 448"/>
                <a:gd name="T51" fmla="*/ 239 h 705"/>
                <a:gd name="T52" fmla="*/ 188 w 448"/>
                <a:gd name="T53" fmla="*/ 219 h 705"/>
                <a:gd name="T54" fmla="*/ 291 w 448"/>
                <a:gd name="T55" fmla="*/ 659 h 705"/>
                <a:gd name="T56" fmla="*/ 304 w 448"/>
                <a:gd name="T57" fmla="*/ 704 h 705"/>
                <a:gd name="T58" fmla="*/ 291 w 448"/>
                <a:gd name="T59" fmla="*/ 659 h 705"/>
                <a:gd name="T60" fmla="*/ 180 w 448"/>
                <a:gd name="T61" fmla="*/ 168 h 705"/>
                <a:gd name="T62" fmla="*/ 159 w 448"/>
                <a:gd name="T63" fmla="*/ 150 h 705"/>
                <a:gd name="T64" fmla="*/ 92 w 448"/>
                <a:gd name="T65" fmla="*/ 88 h 705"/>
                <a:gd name="T66" fmla="*/ 122 w 448"/>
                <a:gd name="T67" fmla="*/ 170 h 705"/>
                <a:gd name="T68" fmla="*/ 122 w 448"/>
                <a:gd name="T69" fmla="*/ 84 h 705"/>
                <a:gd name="T70" fmla="*/ 92 w 448"/>
                <a:gd name="T71" fmla="*/ 88 h 705"/>
                <a:gd name="T72" fmla="*/ 127 w 448"/>
                <a:gd name="T73" fmla="*/ 219 h 705"/>
                <a:gd name="T74" fmla="*/ 22 w 448"/>
                <a:gd name="T75" fmla="*/ 137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8" h="705">
                  <a:moveTo>
                    <a:pt x="262" y="302"/>
                  </a:moveTo>
                  <a:cubicBezTo>
                    <a:pt x="277" y="275"/>
                    <a:pt x="289" y="246"/>
                    <a:pt x="294" y="215"/>
                  </a:cubicBezTo>
                  <a:cubicBezTo>
                    <a:pt x="267" y="229"/>
                    <a:pt x="244" y="251"/>
                    <a:pt x="229" y="277"/>
                  </a:cubicBezTo>
                  <a:cubicBezTo>
                    <a:pt x="212" y="305"/>
                    <a:pt x="202" y="338"/>
                    <a:pt x="202" y="371"/>
                  </a:cubicBezTo>
                  <a:cubicBezTo>
                    <a:pt x="228" y="354"/>
                    <a:pt x="247" y="328"/>
                    <a:pt x="262" y="302"/>
                  </a:cubicBezTo>
                  <a:close/>
                  <a:moveTo>
                    <a:pt x="413" y="656"/>
                  </a:moveTo>
                  <a:cubicBezTo>
                    <a:pt x="430" y="630"/>
                    <a:pt x="439" y="599"/>
                    <a:pt x="443" y="569"/>
                  </a:cubicBezTo>
                  <a:cubicBezTo>
                    <a:pt x="447" y="538"/>
                    <a:pt x="448" y="506"/>
                    <a:pt x="442" y="475"/>
                  </a:cubicBezTo>
                  <a:cubicBezTo>
                    <a:pt x="421" y="498"/>
                    <a:pt x="408" y="527"/>
                    <a:pt x="403" y="558"/>
                  </a:cubicBezTo>
                  <a:cubicBezTo>
                    <a:pt x="397" y="591"/>
                    <a:pt x="400" y="625"/>
                    <a:pt x="413" y="656"/>
                  </a:cubicBezTo>
                  <a:close/>
                  <a:moveTo>
                    <a:pt x="126" y="412"/>
                  </a:moveTo>
                  <a:cubicBezTo>
                    <a:pt x="95" y="403"/>
                    <a:pt x="62" y="397"/>
                    <a:pt x="31" y="404"/>
                  </a:cubicBezTo>
                  <a:cubicBezTo>
                    <a:pt x="58" y="431"/>
                    <a:pt x="90" y="449"/>
                    <a:pt x="125" y="460"/>
                  </a:cubicBezTo>
                  <a:cubicBezTo>
                    <a:pt x="155" y="469"/>
                    <a:pt x="190" y="469"/>
                    <a:pt x="220" y="458"/>
                  </a:cubicBezTo>
                  <a:cubicBezTo>
                    <a:pt x="191" y="437"/>
                    <a:pt x="159" y="422"/>
                    <a:pt x="126" y="412"/>
                  </a:cubicBezTo>
                  <a:close/>
                  <a:moveTo>
                    <a:pt x="353" y="598"/>
                  </a:moveTo>
                  <a:cubicBezTo>
                    <a:pt x="372" y="574"/>
                    <a:pt x="383" y="544"/>
                    <a:pt x="390" y="514"/>
                  </a:cubicBezTo>
                  <a:cubicBezTo>
                    <a:pt x="397" y="484"/>
                    <a:pt x="400" y="453"/>
                    <a:pt x="397" y="422"/>
                  </a:cubicBezTo>
                  <a:cubicBezTo>
                    <a:pt x="374" y="443"/>
                    <a:pt x="359" y="470"/>
                    <a:pt x="351" y="500"/>
                  </a:cubicBezTo>
                  <a:cubicBezTo>
                    <a:pt x="343" y="532"/>
                    <a:pt x="343" y="566"/>
                    <a:pt x="353" y="598"/>
                  </a:cubicBezTo>
                  <a:close/>
                  <a:moveTo>
                    <a:pt x="322" y="279"/>
                  </a:moveTo>
                  <a:cubicBezTo>
                    <a:pt x="296" y="295"/>
                    <a:pt x="275" y="319"/>
                    <a:pt x="262" y="347"/>
                  </a:cubicBezTo>
                  <a:cubicBezTo>
                    <a:pt x="247" y="377"/>
                    <a:pt x="240" y="411"/>
                    <a:pt x="243" y="444"/>
                  </a:cubicBezTo>
                  <a:cubicBezTo>
                    <a:pt x="267" y="424"/>
                    <a:pt x="284" y="397"/>
                    <a:pt x="297" y="369"/>
                  </a:cubicBezTo>
                  <a:cubicBezTo>
                    <a:pt x="310" y="341"/>
                    <a:pt x="319" y="310"/>
                    <a:pt x="322" y="279"/>
                  </a:cubicBezTo>
                  <a:close/>
                  <a:moveTo>
                    <a:pt x="93" y="328"/>
                  </a:moveTo>
                  <a:cubicBezTo>
                    <a:pt x="64" y="316"/>
                    <a:pt x="32" y="308"/>
                    <a:pt x="0" y="312"/>
                  </a:cubicBezTo>
                  <a:cubicBezTo>
                    <a:pt x="24" y="341"/>
                    <a:pt x="55" y="361"/>
                    <a:pt x="89" y="375"/>
                  </a:cubicBezTo>
                  <a:cubicBezTo>
                    <a:pt x="117" y="386"/>
                    <a:pt x="151" y="390"/>
                    <a:pt x="182" y="381"/>
                  </a:cubicBezTo>
                  <a:cubicBezTo>
                    <a:pt x="156" y="359"/>
                    <a:pt x="125" y="341"/>
                    <a:pt x="93" y="328"/>
                  </a:cubicBezTo>
                  <a:close/>
                  <a:moveTo>
                    <a:pt x="303" y="539"/>
                  </a:moveTo>
                  <a:cubicBezTo>
                    <a:pt x="317" y="517"/>
                    <a:pt x="324" y="491"/>
                    <a:pt x="328" y="467"/>
                  </a:cubicBezTo>
                  <a:cubicBezTo>
                    <a:pt x="333" y="442"/>
                    <a:pt x="334" y="414"/>
                    <a:pt x="329" y="387"/>
                  </a:cubicBezTo>
                  <a:cubicBezTo>
                    <a:pt x="310" y="407"/>
                    <a:pt x="300" y="433"/>
                    <a:pt x="296" y="456"/>
                  </a:cubicBezTo>
                  <a:cubicBezTo>
                    <a:pt x="291" y="482"/>
                    <a:pt x="292" y="512"/>
                    <a:pt x="303" y="539"/>
                  </a:cubicBezTo>
                  <a:close/>
                  <a:moveTo>
                    <a:pt x="88" y="249"/>
                  </a:moveTo>
                  <a:cubicBezTo>
                    <a:pt x="66" y="235"/>
                    <a:pt x="41" y="221"/>
                    <a:pt x="14" y="217"/>
                  </a:cubicBezTo>
                  <a:cubicBezTo>
                    <a:pt x="29" y="244"/>
                    <a:pt x="51" y="269"/>
                    <a:pt x="77" y="284"/>
                  </a:cubicBezTo>
                  <a:cubicBezTo>
                    <a:pt x="99" y="297"/>
                    <a:pt x="124" y="309"/>
                    <a:pt x="152" y="308"/>
                  </a:cubicBezTo>
                  <a:cubicBezTo>
                    <a:pt x="134" y="285"/>
                    <a:pt x="112" y="264"/>
                    <a:pt x="88" y="249"/>
                  </a:cubicBezTo>
                  <a:close/>
                  <a:moveTo>
                    <a:pt x="245" y="633"/>
                  </a:moveTo>
                  <a:cubicBezTo>
                    <a:pt x="275" y="636"/>
                    <a:pt x="309" y="630"/>
                    <a:pt x="336" y="613"/>
                  </a:cubicBezTo>
                  <a:cubicBezTo>
                    <a:pt x="304" y="599"/>
                    <a:pt x="270" y="590"/>
                    <a:pt x="236" y="587"/>
                  </a:cubicBezTo>
                  <a:cubicBezTo>
                    <a:pt x="204" y="584"/>
                    <a:pt x="171" y="585"/>
                    <a:pt x="141" y="598"/>
                  </a:cubicBezTo>
                  <a:cubicBezTo>
                    <a:pt x="173" y="619"/>
                    <a:pt x="208" y="629"/>
                    <a:pt x="245" y="633"/>
                  </a:cubicBezTo>
                  <a:close/>
                  <a:moveTo>
                    <a:pt x="207" y="549"/>
                  </a:moveTo>
                  <a:cubicBezTo>
                    <a:pt x="232" y="556"/>
                    <a:pt x="260" y="560"/>
                    <a:pt x="287" y="551"/>
                  </a:cubicBezTo>
                  <a:cubicBezTo>
                    <a:pt x="263" y="533"/>
                    <a:pt x="235" y="521"/>
                    <a:pt x="208" y="513"/>
                  </a:cubicBezTo>
                  <a:cubicBezTo>
                    <a:pt x="184" y="505"/>
                    <a:pt x="155" y="499"/>
                    <a:pt x="128" y="503"/>
                  </a:cubicBezTo>
                  <a:cubicBezTo>
                    <a:pt x="150" y="525"/>
                    <a:pt x="179" y="542"/>
                    <a:pt x="207" y="549"/>
                  </a:cubicBezTo>
                  <a:close/>
                  <a:moveTo>
                    <a:pt x="171" y="301"/>
                  </a:moveTo>
                  <a:cubicBezTo>
                    <a:pt x="191" y="284"/>
                    <a:pt x="206" y="261"/>
                    <a:pt x="216" y="239"/>
                  </a:cubicBezTo>
                  <a:cubicBezTo>
                    <a:pt x="227" y="216"/>
                    <a:pt x="236" y="189"/>
                    <a:pt x="239" y="162"/>
                  </a:cubicBezTo>
                  <a:cubicBezTo>
                    <a:pt x="215" y="176"/>
                    <a:pt x="199" y="198"/>
                    <a:pt x="188" y="219"/>
                  </a:cubicBezTo>
                  <a:cubicBezTo>
                    <a:pt x="176" y="243"/>
                    <a:pt x="168" y="272"/>
                    <a:pt x="171" y="301"/>
                  </a:cubicBezTo>
                  <a:close/>
                  <a:moveTo>
                    <a:pt x="291" y="659"/>
                  </a:moveTo>
                  <a:cubicBezTo>
                    <a:pt x="259" y="658"/>
                    <a:pt x="225" y="662"/>
                    <a:pt x="197" y="677"/>
                  </a:cubicBezTo>
                  <a:cubicBezTo>
                    <a:pt x="231" y="696"/>
                    <a:pt x="267" y="704"/>
                    <a:pt x="304" y="704"/>
                  </a:cubicBezTo>
                  <a:cubicBezTo>
                    <a:pt x="335" y="705"/>
                    <a:pt x="368" y="695"/>
                    <a:pt x="394" y="676"/>
                  </a:cubicBezTo>
                  <a:cubicBezTo>
                    <a:pt x="361" y="664"/>
                    <a:pt x="326" y="659"/>
                    <a:pt x="291" y="659"/>
                  </a:cubicBezTo>
                  <a:close/>
                  <a:moveTo>
                    <a:pt x="139" y="216"/>
                  </a:moveTo>
                  <a:cubicBezTo>
                    <a:pt x="154" y="206"/>
                    <a:pt x="168" y="189"/>
                    <a:pt x="180" y="168"/>
                  </a:cubicBezTo>
                  <a:cubicBezTo>
                    <a:pt x="192" y="147"/>
                    <a:pt x="200" y="126"/>
                    <a:pt x="203" y="106"/>
                  </a:cubicBezTo>
                  <a:cubicBezTo>
                    <a:pt x="187" y="114"/>
                    <a:pt x="171" y="129"/>
                    <a:pt x="159" y="150"/>
                  </a:cubicBezTo>
                  <a:cubicBezTo>
                    <a:pt x="146" y="171"/>
                    <a:pt x="140" y="195"/>
                    <a:pt x="139" y="216"/>
                  </a:cubicBezTo>
                  <a:close/>
                  <a:moveTo>
                    <a:pt x="92" y="88"/>
                  </a:moveTo>
                  <a:cubicBezTo>
                    <a:pt x="97" y="115"/>
                    <a:pt x="104" y="144"/>
                    <a:pt x="120" y="168"/>
                  </a:cubicBezTo>
                  <a:cubicBezTo>
                    <a:pt x="121" y="169"/>
                    <a:pt x="121" y="170"/>
                    <a:pt x="122" y="170"/>
                  </a:cubicBezTo>
                  <a:cubicBezTo>
                    <a:pt x="122" y="170"/>
                    <a:pt x="122" y="169"/>
                    <a:pt x="122" y="168"/>
                  </a:cubicBezTo>
                  <a:cubicBezTo>
                    <a:pt x="126" y="140"/>
                    <a:pt x="125" y="111"/>
                    <a:pt x="122" y="84"/>
                  </a:cubicBezTo>
                  <a:cubicBezTo>
                    <a:pt x="118" y="56"/>
                    <a:pt x="112" y="27"/>
                    <a:pt x="100" y="0"/>
                  </a:cubicBezTo>
                  <a:cubicBezTo>
                    <a:pt x="90" y="28"/>
                    <a:pt x="88" y="60"/>
                    <a:pt x="92" y="88"/>
                  </a:cubicBezTo>
                  <a:close/>
                  <a:moveTo>
                    <a:pt x="68" y="194"/>
                  </a:moveTo>
                  <a:cubicBezTo>
                    <a:pt x="89" y="209"/>
                    <a:pt x="110" y="217"/>
                    <a:pt x="127" y="219"/>
                  </a:cubicBezTo>
                  <a:cubicBezTo>
                    <a:pt x="116" y="199"/>
                    <a:pt x="97" y="180"/>
                    <a:pt x="80" y="166"/>
                  </a:cubicBezTo>
                  <a:cubicBezTo>
                    <a:pt x="60" y="151"/>
                    <a:pt x="39" y="140"/>
                    <a:pt x="22" y="137"/>
                  </a:cubicBezTo>
                  <a:cubicBezTo>
                    <a:pt x="31" y="158"/>
                    <a:pt x="50" y="180"/>
                    <a:pt x="68" y="194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ṥḻïďê"/>
            <p:cNvSpPr/>
            <p:nvPr/>
          </p:nvSpPr>
          <p:spPr bwMode="auto">
            <a:xfrm>
              <a:off x="3300413" y="2257425"/>
              <a:ext cx="1758950" cy="2433638"/>
            </a:xfrm>
            <a:custGeom>
              <a:avLst/>
              <a:gdLst>
                <a:gd name="T0" fmla="*/ 154 w 468"/>
                <a:gd name="T1" fmla="*/ 337 h 647"/>
                <a:gd name="T2" fmla="*/ 112 w 468"/>
                <a:gd name="T3" fmla="*/ 335 h 647"/>
                <a:gd name="T4" fmla="*/ 81 w 468"/>
                <a:gd name="T5" fmla="*/ 326 h 647"/>
                <a:gd name="T6" fmla="*/ 154 w 468"/>
                <a:gd name="T7" fmla="*/ 333 h 647"/>
                <a:gd name="T8" fmla="*/ 129 w 468"/>
                <a:gd name="T9" fmla="*/ 261 h 647"/>
                <a:gd name="T10" fmla="*/ 116 w 468"/>
                <a:gd name="T11" fmla="*/ 260 h 647"/>
                <a:gd name="T12" fmla="*/ 42 w 468"/>
                <a:gd name="T13" fmla="*/ 244 h 647"/>
                <a:gd name="T14" fmla="*/ 72 w 468"/>
                <a:gd name="T15" fmla="*/ 251 h 647"/>
                <a:gd name="T16" fmla="*/ 117 w 468"/>
                <a:gd name="T17" fmla="*/ 256 h 647"/>
                <a:gd name="T18" fmla="*/ 89 w 468"/>
                <a:gd name="T19" fmla="*/ 186 h 647"/>
                <a:gd name="T20" fmla="*/ 53 w 468"/>
                <a:gd name="T21" fmla="*/ 173 h 647"/>
                <a:gd name="T22" fmla="*/ 30 w 468"/>
                <a:gd name="T23" fmla="*/ 159 h 647"/>
                <a:gd name="T24" fmla="*/ 87 w 468"/>
                <a:gd name="T25" fmla="*/ 181 h 647"/>
                <a:gd name="T26" fmla="*/ 64 w 468"/>
                <a:gd name="T27" fmla="*/ 95 h 647"/>
                <a:gd name="T28" fmla="*/ 34 w 468"/>
                <a:gd name="T29" fmla="*/ 77 h 647"/>
                <a:gd name="T30" fmla="*/ 58 w 468"/>
                <a:gd name="T31" fmla="*/ 46 h 647"/>
                <a:gd name="T32" fmla="*/ 51 w 468"/>
                <a:gd name="T33" fmla="*/ 0 h 647"/>
                <a:gd name="T34" fmla="*/ 77 w 468"/>
                <a:gd name="T35" fmla="*/ 87 h 647"/>
                <a:gd name="T36" fmla="*/ 96 w 468"/>
                <a:gd name="T37" fmla="*/ 63 h 647"/>
                <a:gd name="T38" fmla="*/ 102 w 468"/>
                <a:gd name="T39" fmla="*/ 182 h 647"/>
                <a:gd name="T40" fmla="*/ 128 w 468"/>
                <a:gd name="T41" fmla="*/ 144 h 647"/>
                <a:gd name="T42" fmla="*/ 141 w 468"/>
                <a:gd name="T43" fmla="*/ 124 h 647"/>
                <a:gd name="T44" fmla="*/ 110 w 468"/>
                <a:gd name="T45" fmla="*/ 178 h 647"/>
                <a:gd name="T46" fmla="*/ 133 w 468"/>
                <a:gd name="T47" fmla="*/ 253 h 647"/>
                <a:gd name="T48" fmla="*/ 149 w 468"/>
                <a:gd name="T49" fmla="*/ 234 h 647"/>
                <a:gd name="T50" fmla="*/ 195 w 468"/>
                <a:gd name="T51" fmla="*/ 157 h 647"/>
                <a:gd name="T52" fmla="*/ 152 w 468"/>
                <a:gd name="T53" fmla="*/ 236 h 647"/>
                <a:gd name="T54" fmla="*/ 143 w 468"/>
                <a:gd name="T55" fmla="*/ 248 h 647"/>
                <a:gd name="T56" fmla="*/ 179 w 468"/>
                <a:gd name="T57" fmla="*/ 320 h 647"/>
                <a:gd name="T58" fmla="*/ 203 w 468"/>
                <a:gd name="T59" fmla="*/ 282 h 647"/>
                <a:gd name="T60" fmla="*/ 217 w 468"/>
                <a:gd name="T61" fmla="*/ 256 h 647"/>
                <a:gd name="T62" fmla="*/ 184 w 468"/>
                <a:gd name="T63" fmla="*/ 319 h 647"/>
                <a:gd name="T64" fmla="*/ 182 w 468"/>
                <a:gd name="T65" fmla="*/ 322 h 647"/>
                <a:gd name="T66" fmla="*/ 239 w 468"/>
                <a:gd name="T67" fmla="*/ 412 h 647"/>
                <a:gd name="T68" fmla="*/ 255 w 468"/>
                <a:gd name="T69" fmla="*/ 354 h 647"/>
                <a:gd name="T70" fmla="*/ 251 w 468"/>
                <a:gd name="T71" fmla="*/ 380 h 647"/>
                <a:gd name="T72" fmla="*/ 241 w 468"/>
                <a:gd name="T73" fmla="*/ 416 h 647"/>
                <a:gd name="T74" fmla="*/ 289 w 468"/>
                <a:gd name="T75" fmla="*/ 472 h 647"/>
                <a:gd name="T76" fmla="*/ 305 w 468"/>
                <a:gd name="T77" fmla="*/ 430 h 647"/>
                <a:gd name="T78" fmla="*/ 313 w 468"/>
                <a:gd name="T79" fmla="*/ 402 h 647"/>
                <a:gd name="T80" fmla="*/ 294 w 468"/>
                <a:gd name="T81" fmla="*/ 472 h 647"/>
                <a:gd name="T82" fmla="*/ 289 w 468"/>
                <a:gd name="T83" fmla="*/ 483 h 647"/>
                <a:gd name="T84" fmla="*/ 349 w 468"/>
                <a:gd name="T85" fmla="*/ 530 h 647"/>
                <a:gd name="T86" fmla="*/ 365 w 468"/>
                <a:gd name="T87" fmla="*/ 461 h 647"/>
                <a:gd name="T88" fmla="*/ 362 w 468"/>
                <a:gd name="T89" fmla="*/ 491 h 647"/>
                <a:gd name="T90" fmla="*/ 353 w 468"/>
                <a:gd name="T91" fmla="*/ 531 h 647"/>
                <a:gd name="T92" fmla="*/ 349 w 468"/>
                <a:gd name="T93" fmla="*/ 544 h 647"/>
                <a:gd name="T94" fmla="*/ 342 w 468"/>
                <a:gd name="T95" fmla="*/ 552 h 647"/>
                <a:gd name="T96" fmla="*/ 329 w 468"/>
                <a:gd name="T97" fmla="*/ 556 h 647"/>
                <a:gd name="T98" fmla="*/ 288 w 468"/>
                <a:gd name="T99" fmla="*/ 566 h 647"/>
                <a:gd name="T100" fmla="*/ 256 w 468"/>
                <a:gd name="T101" fmla="*/ 567 h 647"/>
                <a:gd name="T102" fmla="*/ 328 w 468"/>
                <a:gd name="T103" fmla="*/ 553 h 647"/>
                <a:gd name="T104" fmla="*/ 281 w 468"/>
                <a:gd name="T105" fmla="*/ 490 h 647"/>
                <a:gd name="T106" fmla="*/ 270 w 468"/>
                <a:gd name="T107" fmla="*/ 493 h 647"/>
                <a:gd name="T108" fmla="*/ 195 w 468"/>
                <a:gd name="T109" fmla="*/ 499 h 647"/>
                <a:gd name="T110" fmla="*/ 226 w 468"/>
                <a:gd name="T111" fmla="*/ 497 h 647"/>
                <a:gd name="T112" fmla="*/ 270 w 468"/>
                <a:gd name="T113" fmla="*/ 489 h 647"/>
                <a:gd name="T114" fmla="*/ 223 w 468"/>
                <a:gd name="T115" fmla="*/ 430 h 647"/>
                <a:gd name="T116" fmla="*/ 185 w 468"/>
                <a:gd name="T117" fmla="*/ 427 h 647"/>
                <a:gd name="T118" fmla="*/ 159 w 468"/>
                <a:gd name="T119" fmla="*/ 420 h 647"/>
                <a:gd name="T120" fmla="*/ 220 w 468"/>
                <a:gd name="T121" fmla="*/ 426 h 647"/>
                <a:gd name="T122" fmla="*/ 158 w 468"/>
                <a:gd name="T123" fmla="*/ 337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8" h="647">
                  <a:moveTo>
                    <a:pt x="158" y="337"/>
                  </a:moveTo>
                  <a:cubicBezTo>
                    <a:pt x="157" y="337"/>
                    <a:pt x="155" y="337"/>
                    <a:pt x="154" y="337"/>
                  </a:cubicBezTo>
                  <a:cubicBezTo>
                    <a:pt x="154" y="337"/>
                    <a:pt x="154" y="337"/>
                    <a:pt x="154" y="337"/>
                  </a:cubicBezTo>
                  <a:cubicBezTo>
                    <a:pt x="154" y="337"/>
                    <a:pt x="154" y="337"/>
                    <a:pt x="154" y="337"/>
                  </a:cubicBezTo>
                  <a:cubicBezTo>
                    <a:pt x="150" y="337"/>
                    <a:pt x="147" y="337"/>
                    <a:pt x="143" y="337"/>
                  </a:cubicBezTo>
                  <a:cubicBezTo>
                    <a:pt x="133" y="337"/>
                    <a:pt x="122" y="336"/>
                    <a:pt x="112" y="335"/>
                  </a:cubicBezTo>
                  <a:cubicBezTo>
                    <a:pt x="102" y="333"/>
                    <a:pt x="92" y="331"/>
                    <a:pt x="81" y="328"/>
                  </a:cubicBezTo>
                  <a:cubicBezTo>
                    <a:pt x="71" y="325"/>
                    <a:pt x="61" y="321"/>
                    <a:pt x="51" y="315"/>
                  </a:cubicBezTo>
                  <a:cubicBezTo>
                    <a:pt x="61" y="320"/>
                    <a:pt x="71" y="324"/>
                    <a:pt x="81" y="326"/>
                  </a:cubicBezTo>
                  <a:cubicBezTo>
                    <a:pt x="92" y="329"/>
                    <a:pt x="102" y="331"/>
                    <a:pt x="112" y="332"/>
                  </a:cubicBezTo>
                  <a:cubicBezTo>
                    <a:pt x="122" y="333"/>
                    <a:pt x="132" y="334"/>
                    <a:pt x="142" y="334"/>
                  </a:cubicBezTo>
                  <a:cubicBezTo>
                    <a:pt x="146" y="333"/>
                    <a:pt x="150" y="333"/>
                    <a:pt x="154" y="333"/>
                  </a:cubicBezTo>
                  <a:cubicBezTo>
                    <a:pt x="155" y="333"/>
                    <a:pt x="156" y="333"/>
                    <a:pt x="157" y="333"/>
                  </a:cubicBezTo>
                  <a:cubicBezTo>
                    <a:pt x="160" y="332"/>
                    <a:pt x="163" y="332"/>
                    <a:pt x="166" y="332"/>
                  </a:cubicBezTo>
                  <a:cubicBezTo>
                    <a:pt x="153" y="309"/>
                    <a:pt x="140" y="285"/>
                    <a:pt x="129" y="261"/>
                  </a:cubicBezTo>
                  <a:cubicBezTo>
                    <a:pt x="125" y="261"/>
                    <a:pt x="121" y="261"/>
                    <a:pt x="117" y="260"/>
                  </a:cubicBezTo>
                  <a:cubicBezTo>
                    <a:pt x="117" y="260"/>
                    <a:pt x="116" y="260"/>
                    <a:pt x="116" y="260"/>
                  </a:cubicBezTo>
                  <a:cubicBezTo>
                    <a:pt x="116" y="260"/>
                    <a:pt x="116" y="260"/>
                    <a:pt x="116" y="260"/>
                  </a:cubicBezTo>
                  <a:cubicBezTo>
                    <a:pt x="111" y="260"/>
                    <a:pt x="107" y="260"/>
                    <a:pt x="102" y="259"/>
                  </a:cubicBezTo>
                  <a:cubicBezTo>
                    <a:pt x="92" y="258"/>
                    <a:pt x="82" y="256"/>
                    <a:pt x="72" y="254"/>
                  </a:cubicBezTo>
                  <a:cubicBezTo>
                    <a:pt x="62" y="252"/>
                    <a:pt x="52" y="248"/>
                    <a:pt x="42" y="244"/>
                  </a:cubicBezTo>
                  <a:cubicBezTo>
                    <a:pt x="32" y="240"/>
                    <a:pt x="22" y="235"/>
                    <a:pt x="12" y="229"/>
                  </a:cubicBezTo>
                  <a:cubicBezTo>
                    <a:pt x="22" y="235"/>
                    <a:pt x="32" y="239"/>
                    <a:pt x="42" y="243"/>
                  </a:cubicBezTo>
                  <a:cubicBezTo>
                    <a:pt x="52" y="247"/>
                    <a:pt x="62" y="249"/>
                    <a:pt x="72" y="251"/>
                  </a:cubicBezTo>
                  <a:cubicBezTo>
                    <a:pt x="82" y="253"/>
                    <a:pt x="92" y="255"/>
                    <a:pt x="102" y="256"/>
                  </a:cubicBezTo>
                  <a:cubicBezTo>
                    <a:pt x="107" y="256"/>
                    <a:pt x="112" y="256"/>
                    <a:pt x="116" y="256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20" y="256"/>
                    <a:pt x="124" y="256"/>
                    <a:pt x="127" y="256"/>
                  </a:cubicBezTo>
                  <a:cubicBezTo>
                    <a:pt x="117" y="234"/>
                    <a:pt x="108" y="211"/>
                    <a:pt x="99" y="189"/>
                  </a:cubicBezTo>
                  <a:cubicBezTo>
                    <a:pt x="96" y="188"/>
                    <a:pt x="92" y="187"/>
                    <a:pt x="89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5" y="185"/>
                    <a:pt x="81" y="184"/>
                    <a:pt x="77" y="182"/>
                  </a:cubicBezTo>
                  <a:cubicBezTo>
                    <a:pt x="69" y="180"/>
                    <a:pt x="61" y="176"/>
                    <a:pt x="53" y="173"/>
                  </a:cubicBezTo>
                  <a:cubicBezTo>
                    <a:pt x="45" y="169"/>
                    <a:pt x="37" y="165"/>
                    <a:pt x="29" y="160"/>
                  </a:cubicBezTo>
                  <a:cubicBezTo>
                    <a:pt x="22" y="156"/>
                    <a:pt x="14" y="150"/>
                    <a:pt x="7" y="144"/>
                  </a:cubicBezTo>
                  <a:cubicBezTo>
                    <a:pt x="14" y="150"/>
                    <a:pt x="22" y="155"/>
                    <a:pt x="30" y="159"/>
                  </a:cubicBezTo>
                  <a:cubicBezTo>
                    <a:pt x="37" y="163"/>
                    <a:pt x="45" y="167"/>
                    <a:pt x="53" y="170"/>
                  </a:cubicBezTo>
                  <a:cubicBezTo>
                    <a:pt x="61" y="174"/>
                    <a:pt x="69" y="177"/>
                    <a:pt x="77" y="179"/>
                  </a:cubicBezTo>
                  <a:cubicBezTo>
                    <a:pt x="80" y="180"/>
                    <a:pt x="83" y="181"/>
                    <a:pt x="87" y="181"/>
                  </a:cubicBezTo>
                  <a:cubicBezTo>
                    <a:pt x="90" y="182"/>
                    <a:pt x="94" y="183"/>
                    <a:pt x="97" y="184"/>
                  </a:cubicBezTo>
                  <a:cubicBezTo>
                    <a:pt x="87" y="155"/>
                    <a:pt x="78" y="126"/>
                    <a:pt x="70" y="97"/>
                  </a:cubicBezTo>
                  <a:cubicBezTo>
                    <a:pt x="68" y="96"/>
                    <a:pt x="66" y="96"/>
                    <a:pt x="64" y="95"/>
                  </a:cubicBezTo>
                  <a:cubicBezTo>
                    <a:pt x="54" y="90"/>
                    <a:pt x="44" y="85"/>
                    <a:pt x="34" y="78"/>
                  </a:cubicBezTo>
                  <a:cubicBezTo>
                    <a:pt x="22" y="70"/>
                    <a:pt x="0" y="50"/>
                    <a:pt x="0" y="50"/>
                  </a:cubicBezTo>
                  <a:cubicBezTo>
                    <a:pt x="0" y="50"/>
                    <a:pt x="22" y="70"/>
                    <a:pt x="34" y="77"/>
                  </a:cubicBezTo>
                  <a:cubicBezTo>
                    <a:pt x="43" y="83"/>
                    <a:pt x="53" y="88"/>
                    <a:pt x="62" y="91"/>
                  </a:cubicBezTo>
                  <a:cubicBezTo>
                    <a:pt x="65" y="93"/>
                    <a:pt x="67" y="94"/>
                    <a:pt x="70" y="95"/>
                  </a:cubicBezTo>
                  <a:cubicBezTo>
                    <a:pt x="65" y="75"/>
                    <a:pt x="62" y="66"/>
                    <a:pt x="58" y="46"/>
                  </a:cubicBezTo>
                  <a:cubicBezTo>
                    <a:pt x="55" y="28"/>
                    <a:pt x="53" y="19"/>
                    <a:pt x="50" y="0"/>
                  </a:cubicBezTo>
                  <a:cubicBezTo>
                    <a:pt x="51" y="8"/>
                    <a:pt x="52" y="12"/>
                    <a:pt x="54" y="20"/>
                  </a:cubicBezTo>
                  <a:cubicBezTo>
                    <a:pt x="52" y="12"/>
                    <a:pt x="52" y="8"/>
                    <a:pt x="51" y="0"/>
                  </a:cubicBezTo>
                  <a:cubicBezTo>
                    <a:pt x="54" y="19"/>
                    <a:pt x="56" y="28"/>
                    <a:pt x="60" y="46"/>
                  </a:cubicBezTo>
                  <a:cubicBezTo>
                    <a:pt x="64" y="65"/>
                    <a:pt x="67" y="75"/>
                    <a:pt x="72" y="94"/>
                  </a:cubicBezTo>
                  <a:cubicBezTo>
                    <a:pt x="74" y="92"/>
                    <a:pt x="76" y="90"/>
                    <a:pt x="77" y="87"/>
                  </a:cubicBezTo>
                  <a:cubicBezTo>
                    <a:pt x="83" y="79"/>
                    <a:pt x="89" y="71"/>
                    <a:pt x="95" y="62"/>
                  </a:cubicBezTo>
                  <a:cubicBezTo>
                    <a:pt x="102" y="51"/>
                    <a:pt x="115" y="26"/>
                    <a:pt x="115" y="26"/>
                  </a:cubicBezTo>
                  <a:cubicBezTo>
                    <a:pt x="115" y="26"/>
                    <a:pt x="103" y="51"/>
                    <a:pt x="96" y="63"/>
                  </a:cubicBezTo>
                  <a:cubicBezTo>
                    <a:pt x="90" y="73"/>
                    <a:pt x="84" y="82"/>
                    <a:pt x="77" y="91"/>
                  </a:cubicBezTo>
                  <a:cubicBezTo>
                    <a:pt x="76" y="93"/>
                    <a:pt x="74" y="95"/>
                    <a:pt x="73" y="97"/>
                  </a:cubicBezTo>
                  <a:cubicBezTo>
                    <a:pt x="81" y="125"/>
                    <a:pt x="91" y="154"/>
                    <a:pt x="102" y="182"/>
                  </a:cubicBezTo>
                  <a:cubicBezTo>
                    <a:pt x="104" y="179"/>
                    <a:pt x="106" y="176"/>
                    <a:pt x="109" y="173"/>
                  </a:cubicBezTo>
                  <a:cubicBezTo>
                    <a:pt x="111" y="171"/>
                    <a:pt x="112" y="168"/>
                    <a:pt x="114" y="165"/>
                  </a:cubicBezTo>
                  <a:cubicBezTo>
                    <a:pt x="119" y="159"/>
                    <a:pt x="123" y="152"/>
                    <a:pt x="128" y="144"/>
                  </a:cubicBezTo>
                  <a:cubicBezTo>
                    <a:pt x="132" y="137"/>
                    <a:pt x="136" y="130"/>
                    <a:pt x="140" y="123"/>
                  </a:cubicBezTo>
                  <a:cubicBezTo>
                    <a:pt x="144" y="116"/>
                    <a:pt x="148" y="108"/>
                    <a:pt x="151" y="100"/>
                  </a:cubicBezTo>
                  <a:cubicBezTo>
                    <a:pt x="148" y="108"/>
                    <a:pt x="145" y="116"/>
                    <a:pt x="141" y="124"/>
                  </a:cubicBezTo>
                  <a:cubicBezTo>
                    <a:pt x="137" y="131"/>
                    <a:pt x="134" y="139"/>
                    <a:pt x="130" y="146"/>
                  </a:cubicBezTo>
                  <a:cubicBezTo>
                    <a:pt x="126" y="153"/>
                    <a:pt x="121" y="161"/>
                    <a:pt x="117" y="168"/>
                  </a:cubicBezTo>
                  <a:cubicBezTo>
                    <a:pt x="115" y="171"/>
                    <a:pt x="112" y="175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08" y="181"/>
                    <a:pt x="106" y="184"/>
                    <a:pt x="104" y="187"/>
                  </a:cubicBezTo>
                  <a:cubicBezTo>
                    <a:pt x="113" y="209"/>
                    <a:pt x="123" y="232"/>
                    <a:pt x="133" y="253"/>
                  </a:cubicBezTo>
                  <a:cubicBezTo>
                    <a:pt x="136" y="250"/>
                    <a:pt x="138" y="248"/>
                    <a:pt x="140" y="245"/>
                  </a:cubicBezTo>
                  <a:cubicBezTo>
                    <a:pt x="140" y="245"/>
                    <a:pt x="140" y="245"/>
                    <a:pt x="140" y="245"/>
                  </a:cubicBezTo>
                  <a:cubicBezTo>
                    <a:pt x="143" y="241"/>
                    <a:pt x="146" y="237"/>
                    <a:pt x="149" y="234"/>
                  </a:cubicBezTo>
                  <a:cubicBezTo>
                    <a:pt x="155" y="226"/>
                    <a:pt x="161" y="218"/>
                    <a:pt x="167" y="210"/>
                  </a:cubicBezTo>
                  <a:cubicBezTo>
                    <a:pt x="172" y="202"/>
                    <a:pt x="177" y="193"/>
                    <a:pt x="182" y="184"/>
                  </a:cubicBezTo>
                  <a:cubicBezTo>
                    <a:pt x="187" y="176"/>
                    <a:pt x="191" y="167"/>
                    <a:pt x="195" y="157"/>
                  </a:cubicBezTo>
                  <a:cubicBezTo>
                    <a:pt x="192" y="167"/>
                    <a:pt x="187" y="176"/>
                    <a:pt x="183" y="185"/>
                  </a:cubicBezTo>
                  <a:cubicBezTo>
                    <a:pt x="178" y="194"/>
                    <a:pt x="173" y="203"/>
                    <a:pt x="168" y="211"/>
                  </a:cubicBezTo>
                  <a:cubicBezTo>
                    <a:pt x="163" y="220"/>
                    <a:pt x="158" y="228"/>
                    <a:pt x="152" y="236"/>
                  </a:cubicBezTo>
                  <a:cubicBezTo>
                    <a:pt x="149" y="240"/>
                    <a:pt x="147" y="243"/>
                    <a:pt x="144" y="247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44" y="247"/>
                    <a:pt x="143" y="248"/>
                    <a:pt x="143" y="248"/>
                  </a:cubicBezTo>
                  <a:cubicBezTo>
                    <a:pt x="141" y="251"/>
                    <a:pt x="138" y="255"/>
                    <a:pt x="136" y="258"/>
                  </a:cubicBezTo>
                  <a:cubicBezTo>
                    <a:pt x="147" y="281"/>
                    <a:pt x="160" y="305"/>
                    <a:pt x="174" y="327"/>
                  </a:cubicBezTo>
                  <a:cubicBezTo>
                    <a:pt x="176" y="325"/>
                    <a:pt x="178" y="322"/>
                    <a:pt x="179" y="320"/>
                  </a:cubicBezTo>
                  <a:cubicBezTo>
                    <a:pt x="180" y="319"/>
                    <a:pt x="180" y="318"/>
                    <a:pt x="181" y="317"/>
                  </a:cubicBezTo>
                  <a:cubicBezTo>
                    <a:pt x="183" y="314"/>
                    <a:pt x="185" y="311"/>
                    <a:pt x="187" y="308"/>
                  </a:cubicBezTo>
                  <a:cubicBezTo>
                    <a:pt x="193" y="299"/>
                    <a:pt x="198" y="291"/>
                    <a:pt x="203" y="282"/>
                  </a:cubicBezTo>
                  <a:cubicBezTo>
                    <a:pt x="207" y="274"/>
                    <a:pt x="212" y="265"/>
                    <a:pt x="216" y="256"/>
                  </a:cubicBezTo>
                  <a:cubicBezTo>
                    <a:pt x="220" y="247"/>
                    <a:pt x="223" y="237"/>
                    <a:pt x="226" y="228"/>
                  </a:cubicBezTo>
                  <a:cubicBezTo>
                    <a:pt x="224" y="237"/>
                    <a:pt x="220" y="247"/>
                    <a:pt x="217" y="256"/>
                  </a:cubicBezTo>
                  <a:cubicBezTo>
                    <a:pt x="213" y="265"/>
                    <a:pt x="209" y="275"/>
                    <a:pt x="204" y="284"/>
                  </a:cubicBezTo>
                  <a:cubicBezTo>
                    <a:pt x="200" y="292"/>
                    <a:pt x="195" y="301"/>
                    <a:pt x="190" y="310"/>
                  </a:cubicBezTo>
                  <a:cubicBezTo>
                    <a:pt x="188" y="313"/>
                    <a:pt x="186" y="316"/>
                    <a:pt x="184" y="319"/>
                  </a:cubicBezTo>
                  <a:cubicBezTo>
                    <a:pt x="184" y="319"/>
                    <a:pt x="184" y="319"/>
                    <a:pt x="184" y="319"/>
                  </a:cubicBezTo>
                  <a:cubicBezTo>
                    <a:pt x="184" y="319"/>
                    <a:pt x="184" y="319"/>
                    <a:pt x="184" y="319"/>
                  </a:cubicBezTo>
                  <a:cubicBezTo>
                    <a:pt x="184" y="320"/>
                    <a:pt x="183" y="321"/>
                    <a:pt x="182" y="322"/>
                  </a:cubicBezTo>
                  <a:cubicBezTo>
                    <a:pt x="180" y="325"/>
                    <a:pt x="178" y="328"/>
                    <a:pt x="176" y="331"/>
                  </a:cubicBezTo>
                  <a:cubicBezTo>
                    <a:pt x="195" y="362"/>
                    <a:pt x="215" y="390"/>
                    <a:pt x="236" y="419"/>
                  </a:cubicBezTo>
                  <a:cubicBezTo>
                    <a:pt x="237" y="417"/>
                    <a:pt x="238" y="414"/>
                    <a:pt x="239" y="412"/>
                  </a:cubicBezTo>
                  <a:cubicBezTo>
                    <a:pt x="240" y="409"/>
                    <a:pt x="241" y="405"/>
                    <a:pt x="242" y="402"/>
                  </a:cubicBezTo>
                  <a:cubicBezTo>
                    <a:pt x="244" y="395"/>
                    <a:pt x="247" y="387"/>
                    <a:pt x="249" y="379"/>
                  </a:cubicBezTo>
                  <a:cubicBezTo>
                    <a:pt x="251" y="371"/>
                    <a:pt x="253" y="363"/>
                    <a:pt x="255" y="354"/>
                  </a:cubicBezTo>
                  <a:cubicBezTo>
                    <a:pt x="256" y="346"/>
                    <a:pt x="258" y="338"/>
                    <a:pt x="259" y="330"/>
                  </a:cubicBezTo>
                  <a:cubicBezTo>
                    <a:pt x="258" y="338"/>
                    <a:pt x="257" y="347"/>
                    <a:pt x="256" y="355"/>
                  </a:cubicBezTo>
                  <a:cubicBezTo>
                    <a:pt x="254" y="363"/>
                    <a:pt x="253" y="371"/>
                    <a:pt x="251" y="380"/>
                  </a:cubicBezTo>
                  <a:cubicBezTo>
                    <a:pt x="249" y="388"/>
                    <a:pt x="247" y="396"/>
                    <a:pt x="245" y="404"/>
                  </a:cubicBezTo>
                  <a:cubicBezTo>
                    <a:pt x="244" y="408"/>
                    <a:pt x="243" y="412"/>
                    <a:pt x="241" y="416"/>
                  </a:cubicBezTo>
                  <a:cubicBezTo>
                    <a:pt x="241" y="416"/>
                    <a:pt x="241" y="416"/>
                    <a:pt x="241" y="416"/>
                  </a:cubicBezTo>
                  <a:cubicBezTo>
                    <a:pt x="241" y="418"/>
                    <a:pt x="240" y="421"/>
                    <a:pt x="239" y="423"/>
                  </a:cubicBezTo>
                  <a:cubicBezTo>
                    <a:pt x="254" y="443"/>
                    <a:pt x="270" y="461"/>
                    <a:pt x="286" y="480"/>
                  </a:cubicBezTo>
                  <a:cubicBezTo>
                    <a:pt x="287" y="477"/>
                    <a:pt x="288" y="474"/>
                    <a:pt x="289" y="472"/>
                  </a:cubicBezTo>
                  <a:cubicBezTo>
                    <a:pt x="289" y="472"/>
                    <a:pt x="289" y="472"/>
                    <a:pt x="290" y="471"/>
                  </a:cubicBezTo>
                  <a:cubicBezTo>
                    <a:pt x="291" y="467"/>
                    <a:pt x="293" y="463"/>
                    <a:pt x="295" y="458"/>
                  </a:cubicBezTo>
                  <a:cubicBezTo>
                    <a:pt x="298" y="449"/>
                    <a:pt x="302" y="440"/>
                    <a:pt x="305" y="430"/>
                  </a:cubicBezTo>
                  <a:cubicBezTo>
                    <a:pt x="307" y="421"/>
                    <a:pt x="310" y="411"/>
                    <a:pt x="312" y="402"/>
                  </a:cubicBezTo>
                  <a:cubicBezTo>
                    <a:pt x="314" y="392"/>
                    <a:pt x="316" y="382"/>
                    <a:pt x="317" y="372"/>
                  </a:cubicBezTo>
                  <a:cubicBezTo>
                    <a:pt x="317" y="382"/>
                    <a:pt x="315" y="392"/>
                    <a:pt x="313" y="402"/>
                  </a:cubicBezTo>
                  <a:cubicBezTo>
                    <a:pt x="311" y="412"/>
                    <a:pt x="309" y="422"/>
                    <a:pt x="307" y="431"/>
                  </a:cubicBezTo>
                  <a:cubicBezTo>
                    <a:pt x="304" y="441"/>
                    <a:pt x="301" y="451"/>
                    <a:pt x="298" y="460"/>
                  </a:cubicBezTo>
                  <a:cubicBezTo>
                    <a:pt x="297" y="464"/>
                    <a:pt x="295" y="468"/>
                    <a:pt x="294" y="472"/>
                  </a:cubicBezTo>
                  <a:cubicBezTo>
                    <a:pt x="294" y="472"/>
                    <a:pt x="294" y="472"/>
                    <a:pt x="294" y="472"/>
                  </a:cubicBezTo>
                  <a:cubicBezTo>
                    <a:pt x="293" y="473"/>
                    <a:pt x="293" y="473"/>
                    <a:pt x="293" y="474"/>
                  </a:cubicBezTo>
                  <a:cubicBezTo>
                    <a:pt x="292" y="477"/>
                    <a:pt x="291" y="480"/>
                    <a:pt x="289" y="483"/>
                  </a:cubicBezTo>
                  <a:cubicBezTo>
                    <a:pt x="307" y="503"/>
                    <a:pt x="326" y="522"/>
                    <a:pt x="346" y="540"/>
                  </a:cubicBezTo>
                  <a:cubicBezTo>
                    <a:pt x="347" y="538"/>
                    <a:pt x="348" y="535"/>
                    <a:pt x="348" y="533"/>
                  </a:cubicBezTo>
                  <a:cubicBezTo>
                    <a:pt x="349" y="532"/>
                    <a:pt x="349" y="531"/>
                    <a:pt x="349" y="530"/>
                  </a:cubicBezTo>
                  <a:cubicBezTo>
                    <a:pt x="350" y="526"/>
                    <a:pt x="352" y="522"/>
                    <a:pt x="353" y="519"/>
                  </a:cubicBezTo>
                  <a:cubicBezTo>
                    <a:pt x="355" y="509"/>
                    <a:pt x="358" y="500"/>
                    <a:pt x="360" y="490"/>
                  </a:cubicBezTo>
                  <a:cubicBezTo>
                    <a:pt x="362" y="480"/>
                    <a:pt x="364" y="471"/>
                    <a:pt x="365" y="461"/>
                  </a:cubicBezTo>
                  <a:cubicBezTo>
                    <a:pt x="366" y="451"/>
                    <a:pt x="367" y="441"/>
                    <a:pt x="367" y="431"/>
                  </a:cubicBezTo>
                  <a:cubicBezTo>
                    <a:pt x="367" y="441"/>
                    <a:pt x="367" y="451"/>
                    <a:pt x="366" y="461"/>
                  </a:cubicBezTo>
                  <a:cubicBezTo>
                    <a:pt x="365" y="471"/>
                    <a:pt x="364" y="481"/>
                    <a:pt x="362" y="491"/>
                  </a:cubicBezTo>
                  <a:cubicBezTo>
                    <a:pt x="360" y="501"/>
                    <a:pt x="359" y="510"/>
                    <a:pt x="356" y="520"/>
                  </a:cubicBezTo>
                  <a:cubicBezTo>
                    <a:pt x="355" y="524"/>
                    <a:pt x="354" y="527"/>
                    <a:pt x="353" y="531"/>
                  </a:cubicBezTo>
                  <a:cubicBezTo>
                    <a:pt x="353" y="531"/>
                    <a:pt x="353" y="531"/>
                    <a:pt x="353" y="531"/>
                  </a:cubicBezTo>
                  <a:cubicBezTo>
                    <a:pt x="353" y="531"/>
                    <a:pt x="353" y="531"/>
                    <a:pt x="353" y="531"/>
                  </a:cubicBezTo>
                  <a:cubicBezTo>
                    <a:pt x="353" y="532"/>
                    <a:pt x="352" y="533"/>
                    <a:pt x="352" y="534"/>
                  </a:cubicBezTo>
                  <a:cubicBezTo>
                    <a:pt x="351" y="538"/>
                    <a:pt x="350" y="541"/>
                    <a:pt x="349" y="544"/>
                  </a:cubicBezTo>
                  <a:cubicBezTo>
                    <a:pt x="387" y="578"/>
                    <a:pt x="426" y="608"/>
                    <a:pt x="468" y="637"/>
                  </a:cubicBezTo>
                  <a:cubicBezTo>
                    <a:pt x="465" y="641"/>
                    <a:pt x="464" y="643"/>
                    <a:pt x="461" y="647"/>
                  </a:cubicBezTo>
                  <a:cubicBezTo>
                    <a:pt x="419" y="618"/>
                    <a:pt x="380" y="586"/>
                    <a:pt x="342" y="552"/>
                  </a:cubicBezTo>
                  <a:cubicBezTo>
                    <a:pt x="339" y="553"/>
                    <a:pt x="336" y="554"/>
                    <a:pt x="333" y="555"/>
                  </a:cubicBezTo>
                  <a:cubicBezTo>
                    <a:pt x="332" y="556"/>
                    <a:pt x="330" y="556"/>
                    <a:pt x="329" y="556"/>
                  </a:cubicBezTo>
                  <a:cubicBezTo>
                    <a:pt x="329" y="556"/>
                    <a:pt x="329" y="556"/>
                    <a:pt x="329" y="556"/>
                  </a:cubicBezTo>
                  <a:cubicBezTo>
                    <a:pt x="329" y="556"/>
                    <a:pt x="329" y="556"/>
                    <a:pt x="329" y="556"/>
                  </a:cubicBezTo>
                  <a:cubicBezTo>
                    <a:pt x="326" y="558"/>
                    <a:pt x="322" y="559"/>
                    <a:pt x="318" y="560"/>
                  </a:cubicBezTo>
                  <a:cubicBezTo>
                    <a:pt x="309" y="563"/>
                    <a:pt x="298" y="565"/>
                    <a:pt x="288" y="566"/>
                  </a:cubicBezTo>
                  <a:cubicBezTo>
                    <a:pt x="278" y="567"/>
                    <a:pt x="267" y="568"/>
                    <a:pt x="257" y="568"/>
                  </a:cubicBezTo>
                  <a:cubicBezTo>
                    <a:pt x="246" y="568"/>
                    <a:pt x="235" y="567"/>
                    <a:pt x="223" y="564"/>
                  </a:cubicBezTo>
                  <a:cubicBezTo>
                    <a:pt x="235" y="566"/>
                    <a:pt x="246" y="567"/>
                    <a:pt x="256" y="567"/>
                  </a:cubicBezTo>
                  <a:cubicBezTo>
                    <a:pt x="267" y="566"/>
                    <a:pt x="277" y="565"/>
                    <a:pt x="287" y="564"/>
                  </a:cubicBezTo>
                  <a:cubicBezTo>
                    <a:pt x="297" y="562"/>
                    <a:pt x="307" y="559"/>
                    <a:pt x="317" y="556"/>
                  </a:cubicBezTo>
                  <a:cubicBezTo>
                    <a:pt x="320" y="555"/>
                    <a:pt x="324" y="554"/>
                    <a:pt x="328" y="553"/>
                  </a:cubicBezTo>
                  <a:cubicBezTo>
                    <a:pt x="329" y="552"/>
                    <a:pt x="330" y="552"/>
                    <a:pt x="331" y="552"/>
                  </a:cubicBezTo>
                  <a:cubicBezTo>
                    <a:pt x="333" y="551"/>
                    <a:pt x="335" y="549"/>
                    <a:pt x="338" y="548"/>
                  </a:cubicBezTo>
                  <a:cubicBezTo>
                    <a:pt x="318" y="529"/>
                    <a:pt x="300" y="510"/>
                    <a:pt x="281" y="490"/>
                  </a:cubicBezTo>
                  <a:cubicBezTo>
                    <a:pt x="278" y="491"/>
                    <a:pt x="275" y="492"/>
                    <a:pt x="272" y="493"/>
                  </a:cubicBezTo>
                  <a:cubicBezTo>
                    <a:pt x="271" y="493"/>
                    <a:pt x="271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cubicBezTo>
                    <a:pt x="266" y="494"/>
                    <a:pt x="261" y="495"/>
                    <a:pt x="257" y="496"/>
                  </a:cubicBezTo>
                  <a:cubicBezTo>
                    <a:pt x="247" y="498"/>
                    <a:pt x="237" y="499"/>
                    <a:pt x="226" y="499"/>
                  </a:cubicBezTo>
                  <a:cubicBezTo>
                    <a:pt x="216" y="500"/>
                    <a:pt x="205" y="500"/>
                    <a:pt x="195" y="499"/>
                  </a:cubicBezTo>
                  <a:cubicBezTo>
                    <a:pt x="184" y="497"/>
                    <a:pt x="173" y="496"/>
                    <a:pt x="162" y="492"/>
                  </a:cubicBezTo>
                  <a:cubicBezTo>
                    <a:pt x="173" y="495"/>
                    <a:pt x="184" y="497"/>
                    <a:pt x="195" y="497"/>
                  </a:cubicBezTo>
                  <a:cubicBezTo>
                    <a:pt x="205" y="498"/>
                    <a:pt x="216" y="498"/>
                    <a:pt x="226" y="497"/>
                  </a:cubicBezTo>
                  <a:cubicBezTo>
                    <a:pt x="236" y="496"/>
                    <a:pt x="246" y="494"/>
                    <a:pt x="256" y="493"/>
                  </a:cubicBezTo>
                  <a:cubicBezTo>
                    <a:pt x="260" y="492"/>
                    <a:pt x="265" y="490"/>
                    <a:pt x="270" y="489"/>
                  </a:cubicBezTo>
                  <a:cubicBezTo>
                    <a:pt x="270" y="489"/>
                    <a:pt x="270" y="489"/>
                    <a:pt x="270" y="489"/>
                  </a:cubicBezTo>
                  <a:cubicBezTo>
                    <a:pt x="273" y="488"/>
                    <a:pt x="275" y="487"/>
                    <a:pt x="278" y="487"/>
                  </a:cubicBezTo>
                  <a:cubicBezTo>
                    <a:pt x="262" y="468"/>
                    <a:pt x="246" y="449"/>
                    <a:pt x="231" y="429"/>
                  </a:cubicBezTo>
                  <a:cubicBezTo>
                    <a:pt x="228" y="429"/>
                    <a:pt x="226" y="429"/>
                    <a:pt x="223" y="430"/>
                  </a:cubicBezTo>
                  <a:cubicBezTo>
                    <a:pt x="223" y="429"/>
                    <a:pt x="223" y="430"/>
                    <a:pt x="223" y="430"/>
                  </a:cubicBezTo>
                  <a:cubicBezTo>
                    <a:pt x="219" y="430"/>
                    <a:pt x="215" y="430"/>
                    <a:pt x="211" y="429"/>
                  </a:cubicBezTo>
                  <a:cubicBezTo>
                    <a:pt x="202" y="429"/>
                    <a:pt x="194" y="428"/>
                    <a:pt x="185" y="427"/>
                  </a:cubicBezTo>
                  <a:cubicBezTo>
                    <a:pt x="176" y="426"/>
                    <a:pt x="168" y="424"/>
                    <a:pt x="159" y="422"/>
                  </a:cubicBezTo>
                  <a:cubicBezTo>
                    <a:pt x="150" y="419"/>
                    <a:pt x="142" y="416"/>
                    <a:pt x="133" y="413"/>
                  </a:cubicBezTo>
                  <a:cubicBezTo>
                    <a:pt x="142" y="416"/>
                    <a:pt x="150" y="418"/>
                    <a:pt x="159" y="420"/>
                  </a:cubicBezTo>
                  <a:cubicBezTo>
                    <a:pt x="168" y="422"/>
                    <a:pt x="176" y="424"/>
                    <a:pt x="185" y="425"/>
                  </a:cubicBezTo>
                  <a:cubicBezTo>
                    <a:pt x="193" y="425"/>
                    <a:pt x="202" y="426"/>
                    <a:pt x="210" y="426"/>
                  </a:cubicBezTo>
                  <a:cubicBezTo>
                    <a:pt x="213" y="426"/>
                    <a:pt x="217" y="426"/>
                    <a:pt x="220" y="426"/>
                  </a:cubicBezTo>
                  <a:cubicBezTo>
                    <a:pt x="223" y="425"/>
                    <a:pt x="225" y="425"/>
                    <a:pt x="228" y="425"/>
                  </a:cubicBezTo>
                  <a:cubicBezTo>
                    <a:pt x="207" y="396"/>
                    <a:pt x="187" y="367"/>
                    <a:pt x="169" y="336"/>
                  </a:cubicBezTo>
                  <a:cubicBezTo>
                    <a:pt x="165" y="336"/>
                    <a:pt x="161" y="337"/>
                    <a:pt x="158" y="3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şļiḑe"/>
            <p:cNvSpPr/>
            <p:nvPr/>
          </p:nvSpPr>
          <p:spPr bwMode="auto">
            <a:xfrm>
              <a:off x="8353425" y="4859338"/>
              <a:ext cx="49213" cy="146050"/>
            </a:xfrm>
            <a:custGeom>
              <a:avLst/>
              <a:gdLst>
                <a:gd name="T0" fmla="*/ 4 w 13"/>
                <a:gd name="T1" fmla="*/ 0 h 39"/>
                <a:gd name="T2" fmla="*/ 8 w 13"/>
                <a:gd name="T3" fmla="*/ 14 h 39"/>
                <a:gd name="T4" fmla="*/ 13 w 13"/>
                <a:gd name="T5" fmla="*/ 38 h 39"/>
                <a:gd name="T6" fmla="*/ 9 w 13"/>
                <a:gd name="T7" fmla="*/ 39 h 39"/>
                <a:gd name="T8" fmla="*/ 4 w 13"/>
                <a:gd name="T9" fmla="*/ 15 h 39"/>
                <a:gd name="T10" fmla="*/ 1 w 13"/>
                <a:gd name="T11" fmla="*/ 5 h 39"/>
                <a:gd name="T12" fmla="*/ 0 w 13"/>
                <a:gd name="T13" fmla="*/ 1 h 39"/>
                <a:gd name="T14" fmla="*/ 4 w 13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9">
                  <a:moveTo>
                    <a:pt x="4" y="0"/>
                  </a:moveTo>
                  <a:cubicBezTo>
                    <a:pt x="4" y="0"/>
                    <a:pt x="6" y="7"/>
                    <a:pt x="8" y="14"/>
                  </a:cubicBezTo>
                  <a:cubicBezTo>
                    <a:pt x="10" y="22"/>
                    <a:pt x="13" y="32"/>
                    <a:pt x="13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3"/>
                    <a:pt x="7" y="23"/>
                    <a:pt x="4" y="15"/>
                  </a:cubicBezTo>
                  <a:cubicBezTo>
                    <a:pt x="3" y="12"/>
                    <a:pt x="2" y="8"/>
                    <a:pt x="1" y="5"/>
                  </a:cubicBezTo>
                  <a:cubicBezTo>
                    <a:pt x="1" y="3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ṩlïdê"/>
            <p:cNvSpPr/>
            <p:nvPr/>
          </p:nvSpPr>
          <p:spPr bwMode="auto">
            <a:xfrm>
              <a:off x="8477250" y="4870450"/>
              <a:ext cx="19050" cy="131763"/>
            </a:xfrm>
            <a:custGeom>
              <a:avLst/>
              <a:gdLst>
                <a:gd name="T0" fmla="*/ 5 w 5"/>
                <a:gd name="T1" fmla="*/ 0 h 35"/>
                <a:gd name="T2" fmla="*/ 4 w 5"/>
                <a:gd name="T3" fmla="*/ 2 h 35"/>
                <a:gd name="T4" fmla="*/ 3 w 5"/>
                <a:gd name="T5" fmla="*/ 23 h 35"/>
                <a:gd name="T6" fmla="*/ 4 w 5"/>
                <a:gd name="T7" fmla="*/ 35 h 35"/>
                <a:gd name="T8" fmla="*/ 0 w 5"/>
                <a:gd name="T9" fmla="*/ 35 h 35"/>
                <a:gd name="T10" fmla="*/ 0 w 5"/>
                <a:gd name="T11" fmla="*/ 23 h 35"/>
                <a:gd name="T12" fmla="*/ 1 w 5"/>
                <a:gd name="T13" fmla="*/ 0 h 35"/>
                <a:gd name="T14" fmla="*/ 5 w 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5">
                  <a:moveTo>
                    <a:pt x="5" y="0"/>
                  </a:moveTo>
                  <a:cubicBezTo>
                    <a:pt x="5" y="0"/>
                    <a:pt x="4" y="1"/>
                    <a:pt x="4" y="2"/>
                  </a:cubicBezTo>
                  <a:cubicBezTo>
                    <a:pt x="4" y="6"/>
                    <a:pt x="3" y="14"/>
                    <a:pt x="3" y="23"/>
                  </a:cubicBezTo>
                  <a:cubicBezTo>
                    <a:pt x="3" y="27"/>
                    <a:pt x="3" y="31"/>
                    <a:pt x="4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1"/>
                    <a:pt x="0" y="27"/>
                    <a:pt x="0" y="23"/>
                  </a:cubicBezTo>
                  <a:cubicBezTo>
                    <a:pt x="0" y="11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$ļîdè"/>
            <p:cNvSpPr/>
            <p:nvPr/>
          </p:nvSpPr>
          <p:spPr bwMode="auto">
            <a:xfrm>
              <a:off x="8542338" y="4957763"/>
              <a:ext cx="22225" cy="33338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2 h 9"/>
                <a:gd name="T4" fmla="*/ 5 w 6"/>
                <a:gd name="T5" fmla="*/ 5 h 9"/>
                <a:gd name="T6" fmla="*/ 3 w 6"/>
                <a:gd name="T7" fmla="*/ 9 h 9"/>
                <a:gd name="T8" fmla="*/ 0 w 6"/>
                <a:gd name="T9" fmla="*/ 9 h 9"/>
                <a:gd name="T10" fmla="*/ 2 w 6"/>
                <a:gd name="T11" fmla="*/ 3 h 9"/>
                <a:gd name="T12" fmla="*/ 4 w 6"/>
                <a:gd name="T13" fmla="*/ 0 h 9"/>
                <a:gd name="T14" fmla="*/ 6 w 6"/>
                <a:gd name="T1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4" y="6"/>
                    <a:pt x="3" y="8"/>
                    <a:pt x="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4"/>
                    <a:pt x="2" y="3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6" y="2"/>
                    <a:pt x="6" y="2"/>
                    <a:pt x="6" y="2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ṧľîdé"/>
            <p:cNvSpPr/>
            <p:nvPr/>
          </p:nvSpPr>
          <p:spPr bwMode="auto">
            <a:xfrm>
              <a:off x="7981950" y="4351338"/>
              <a:ext cx="477838" cy="582613"/>
            </a:xfrm>
            <a:custGeom>
              <a:avLst/>
              <a:gdLst>
                <a:gd name="T0" fmla="*/ 107 w 127"/>
                <a:gd name="T1" fmla="*/ 139 h 155"/>
                <a:gd name="T2" fmla="*/ 97 w 127"/>
                <a:gd name="T3" fmla="*/ 63 h 155"/>
                <a:gd name="T4" fmla="*/ 3 w 127"/>
                <a:gd name="T5" fmla="*/ 6 h 155"/>
                <a:gd name="T6" fmla="*/ 43 w 127"/>
                <a:gd name="T7" fmla="*/ 65 h 155"/>
                <a:gd name="T8" fmla="*/ 66 w 127"/>
                <a:gd name="T9" fmla="*/ 138 h 155"/>
                <a:gd name="T10" fmla="*/ 107 w 127"/>
                <a:gd name="T11" fmla="*/ 13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55">
                  <a:moveTo>
                    <a:pt x="107" y="139"/>
                  </a:moveTo>
                  <a:cubicBezTo>
                    <a:pt x="107" y="139"/>
                    <a:pt x="127" y="114"/>
                    <a:pt x="97" y="63"/>
                  </a:cubicBezTo>
                  <a:cubicBezTo>
                    <a:pt x="67" y="12"/>
                    <a:pt x="5" y="0"/>
                    <a:pt x="3" y="6"/>
                  </a:cubicBezTo>
                  <a:cubicBezTo>
                    <a:pt x="0" y="13"/>
                    <a:pt x="34" y="26"/>
                    <a:pt x="43" y="65"/>
                  </a:cubicBezTo>
                  <a:cubicBezTo>
                    <a:pt x="53" y="104"/>
                    <a:pt x="54" y="126"/>
                    <a:pt x="66" y="138"/>
                  </a:cubicBezTo>
                  <a:cubicBezTo>
                    <a:pt x="78" y="150"/>
                    <a:pt x="94" y="155"/>
                    <a:pt x="107" y="139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S1íḍé"/>
            <p:cNvSpPr/>
            <p:nvPr/>
          </p:nvSpPr>
          <p:spPr bwMode="auto">
            <a:xfrm>
              <a:off x="8534400" y="4672013"/>
              <a:ext cx="563563" cy="315913"/>
            </a:xfrm>
            <a:custGeom>
              <a:avLst/>
              <a:gdLst>
                <a:gd name="T0" fmla="*/ 0 w 150"/>
                <a:gd name="T1" fmla="*/ 59 h 84"/>
                <a:gd name="T2" fmla="*/ 52 w 150"/>
                <a:gd name="T3" fmla="*/ 16 h 84"/>
                <a:gd name="T4" fmla="*/ 148 w 150"/>
                <a:gd name="T5" fmla="*/ 35 h 84"/>
                <a:gd name="T6" fmla="*/ 86 w 150"/>
                <a:gd name="T7" fmla="*/ 49 h 84"/>
                <a:gd name="T8" fmla="*/ 28 w 150"/>
                <a:gd name="T9" fmla="*/ 83 h 84"/>
                <a:gd name="T10" fmla="*/ 0 w 150"/>
                <a:gd name="T11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84">
                  <a:moveTo>
                    <a:pt x="0" y="59"/>
                  </a:moveTo>
                  <a:cubicBezTo>
                    <a:pt x="0" y="59"/>
                    <a:pt x="2" y="31"/>
                    <a:pt x="52" y="16"/>
                  </a:cubicBezTo>
                  <a:cubicBezTo>
                    <a:pt x="103" y="0"/>
                    <a:pt x="150" y="29"/>
                    <a:pt x="148" y="35"/>
                  </a:cubicBezTo>
                  <a:cubicBezTo>
                    <a:pt x="146" y="41"/>
                    <a:pt x="116" y="29"/>
                    <a:pt x="86" y="49"/>
                  </a:cubicBezTo>
                  <a:cubicBezTo>
                    <a:pt x="56" y="69"/>
                    <a:pt x="43" y="83"/>
                    <a:pt x="28" y="83"/>
                  </a:cubicBezTo>
                  <a:cubicBezTo>
                    <a:pt x="13" y="84"/>
                    <a:pt x="0" y="77"/>
                    <a:pt x="0" y="59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śliďe"/>
            <p:cNvSpPr/>
            <p:nvPr/>
          </p:nvSpPr>
          <p:spPr bwMode="auto">
            <a:xfrm>
              <a:off x="8297863" y="4243388"/>
              <a:ext cx="630238" cy="654050"/>
            </a:xfrm>
            <a:custGeom>
              <a:avLst/>
              <a:gdLst>
                <a:gd name="T0" fmla="*/ 33 w 168"/>
                <a:gd name="T1" fmla="*/ 155 h 174"/>
                <a:gd name="T2" fmla="*/ 38 w 168"/>
                <a:gd name="T3" fmla="*/ 62 h 174"/>
                <a:gd name="T4" fmla="*/ 165 w 168"/>
                <a:gd name="T5" fmla="*/ 8 h 174"/>
                <a:gd name="T6" fmla="*/ 118 w 168"/>
                <a:gd name="T7" fmla="*/ 76 h 174"/>
                <a:gd name="T8" fmla="*/ 81 w 168"/>
                <a:gd name="T9" fmla="*/ 157 h 174"/>
                <a:gd name="T10" fmla="*/ 33 w 168"/>
                <a:gd name="T11" fmla="*/ 15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74">
                  <a:moveTo>
                    <a:pt x="33" y="155"/>
                  </a:moveTo>
                  <a:cubicBezTo>
                    <a:pt x="33" y="155"/>
                    <a:pt x="0" y="119"/>
                    <a:pt x="38" y="62"/>
                  </a:cubicBezTo>
                  <a:cubicBezTo>
                    <a:pt x="77" y="4"/>
                    <a:pt x="163" y="0"/>
                    <a:pt x="165" y="8"/>
                  </a:cubicBezTo>
                  <a:cubicBezTo>
                    <a:pt x="168" y="16"/>
                    <a:pt x="132" y="31"/>
                    <a:pt x="118" y="76"/>
                  </a:cubicBezTo>
                  <a:cubicBezTo>
                    <a:pt x="104" y="121"/>
                    <a:pt x="96" y="144"/>
                    <a:pt x="81" y="157"/>
                  </a:cubicBezTo>
                  <a:cubicBezTo>
                    <a:pt x="67" y="170"/>
                    <a:pt x="47" y="174"/>
                    <a:pt x="33" y="155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ṡľiḑe"/>
            <p:cNvSpPr/>
            <p:nvPr/>
          </p:nvSpPr>
          <p:spPr bwMode="auto">
            <a:xfrm>
              <a:off x="8124825" y="4438650"/>
              <a:ext cx="236538" cy="406400"/>
            </a:xfrm>
            <a:custGeom>
              <a:avLst/>
              <a:gdLst>
                <a:gd name="T0" fmla="*/ 61 w 63"/>
                <a:gd name="T1" fmla="*/ 108 h 108"/>
                <a:gd name="T2" fmla="*/ 62 w 63"/>
                <a:gd name="T3" fmla="*/ 108 h 108"/>
                <a:gd name="T4" fmla="*/ 63 w 63"/>
                <a:gd name="T5" fmla="*/ 106 h 108"/>
                <a:gd name="T6" fmla="*/ 3 w 63"/>
                <a:gd name="T7" fmla="*/ 1 h 108"/>
                <a:gd name="T8" fmla="*/ 0 w 63"/>
                <a:gd name="T9" fmla="*/ 1 h 108"/>
                <a:gd name="T10" fmla="*/ 1 w 63"/>
                <a:gd name="T11" fmla="*/ 4 h 108"/>
                <a:gd name="T12" fmla="*/ 59 w 63"/>
                <a:gd name="T13" fmla="*/ 107 h 108"/>
                <a:gd name="T14" fmla="*/ 61 w 63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1" y="108"/>
                  </a:moveTo>
                  <a:cubicBezTo>
                    <a:pt x="61" y="108"/>
                    <a:pt x="62" y="108"/>
                    <a:pt x="62" y="108"/>
                  </a:cubicBezTo>
                  <a:cubicBezTo>
                    <a:pt x="63" y="108"/>
                    <a:pt x="63" y="107"/>
                    <a:pt x="63" y="106"/>
                  </a:cubicBezTo>
                  <a:cubicBezTo>
                    <a:pt x="62" y="103"/>
                    <a:pt x="41" y="29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38" y="31"/>
                    <a:pt x="59" y="106"/>
                    <a:pt x="59" y="107"/>
                  </a:cubicBezTo>
                  <a:cubicBezTo>
                    <a:pt x="60" y="108"/>
                    <a:pt x="60" y="108"/>
                    <a:pt x="61" y="10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S1ïďe"/>
            <p:cNvSpPr/>
            <p:nvPr/>
          </p:nvSpPr>
          <p:spPr bwMode="auto">
            <a:xfrm>
              <a:off x="8493125" y="4291013"/>
              <a:ext cx="330200" cy="519113"/>
            </a:xfrm>
            <a:custGeom>
              <a:avLst/>
              <a:gdLst>
                <a:gd name="T0" fmla="*/ 2 w 88"/>
                <a:gd name="T1" fmla="*/ 138 h 138"/>
                <a:gd name="T2" fmla="*/ 4 w 88"/>
                <a:gd name="T3" fmla="*/ 137 h 138"/>
                <a:gd name="T4" fmla="*/ 4 w 88"/>
                <a:gd name="T5" fmla="*/ 135 h 138"/>
                <a:gd name="T6" fmla="*/ 86 w 88"/>
                <a:gd name="T7" fmla="*/ 4 h 138"/>
                <a:gd name="T8" fmla="*/ 88 w 88"/>
                <a:gd name="T9" fmla="*/ 2 h 138"/>
                <a:gd name="T10" fmla="*/ 85 w 88"/>
                <a:gd name="T11" fmla="*/ 1 h 138"/>
                <a:gd name="T12" fmla="*/ 0 w 88"/>
                <a:gd name="T13" fmla="*/ 134 h 138"/>
                <a:gd name="T14" fmla="*/ 0 w 88"/>
                <a:gd name="T15" fmla="*/ 136 h 138"/>
                <a:gd name="T16" fmla="*/ 2 w 88"/>
                <a:gd name="T17" fmla="*/ 138 h 138"/>
                <a:gd name="T18" fmla="*/ 2 w 88"/>
                <a:gd name="T1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38">
                  <a:moveTo>
                    <a:pt x="2" y="138"/>
                  </a:moveTo>
                  <a:cubicBezTo>
                    <a:pt x="3" y="138"/>
                    <a:pt x="4" y="138"/>
                    <a:pt x="4" y="137"/>
                  </a:cubicBezTo>
                  <a:cubicBezTo>
                    <a:pt x="4" y="136"/>
                    <a:pt x="4" y="136"/>
                    <a:pt x="4" y="135"/>
                  </a:cubicBezTo>
                  <a:cubicBezTo>
                    <a:pt x="6" y="109"/>
                    <a:pt x="17" y="23"/>
                    <a:pt x="86" y="4"/>
                  </a:cubicBezTo>
                  <a:cubicBezTo>
                    <a:pt x="87" y="4"/>
                    <a:pt x="88" y="3"/>
                    <a:pt x="88" y="2"/>
                  </a:cubicBezTo>
                  <a:cubicBezTo>
                    <a:pt x="88" y="1"/>
                    <a:pt x="86" y="0"/>
                    <a:pt x="85" y="1"/>
                  </a:cubicBezTo>
                  <a:cubicBezTo>
                    <a:pt x="14" y="20"/>
                    <a:pt x="2" y="108"/>
                    <a:pt x="0" y="134"/>
                  </a:cubicBezTo>
                  <a:cubicBezTo>
                    <a:pt x="0" y="135"/>
                    <a:pt x="0" y="136"/>
                    <a:pt x="0" y="136"/>
                  </a:cubicBezTo>
                  <a:cubicBezTo>
                    <a:pt x="0" y="137"/>
                    <a:pt x="1" y="138"/>
                    <a:pt x="2" y="138"/>
                  </a:cubicBezTo>
                  <a:cubicBezTo>
                    <a:pt x="2" y="138"/>
                    <a:pt x="2" y="138"/>
                    <a:pt x="2" y="13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ṣļîde"/>
            <p:cNvSpPr/>
            <p:nvPr/>
          </p:nvSpPr>
          <p:spPr bwMode="auto">
            <a:xfrm>
              <a:off x="8578850" y="4757738"/>
              <a:ext cx="368300" cy="184150"/>
            </a:xfrm>
            <a:custGeom>
              <a:avLst/>
              <a:gdLst>
                <a:gd name="T0" fmla="*/ 2 w 98"/>
                <a:gd name="T1" fmla="*/ 49 h 49"/>
                <a:gd name="T2" fmla="*/ 7 w 98"/>
                <a:gd name="T3" fmla="*/ 45 h 49"/>
                <a:gd name="T4" fmla="*/ 96 w 98"/>
                <a:gd name="T5" fmla="*/ 6 h 49"/>
                <a:gd name="T6" fmla="*/ 98 w 98"/>
                <a:gd name="T7" fmla="*/ 4 h 49"/>
                <a:gd name="T8" fmla="*/ 96 w 98"/>
                <a:gd name="T9" fmla="*/ 2 h 49"/>
                <a:gd name="T10" fmla="*/ 4 w 98"/>
                <a:gd name="T11" fmla="*/ 43 h 49"/>
                <a:gd name="T12" fmla="*/ 2 w 98"/>
                <a:gd name="T13" fmla="*/ 45 h 49"/>
                <a:gd name="T14" fmla="*/ 1 w 98"/>
                <a:gd name="T15" fmla="*/ 46 h 49"/>
                <a:gd name="T16" fmla="*/ 2 w 98"/>
                <a:gd name="T17" fmla="*/ 48 h 49"/>
                <a:gd name="T18" fmla="*/ 2 w 98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49">
                  <a:moveTo>
                    <a:pt x="2" y="49"/>
                  </a:moveTo>
                  <a:cubicBezTo>
                    <a:pt x="3" y="49"/>
                    <a:pt x="4" y="48"/>
                    <a:pt x="7" y="45"/>
                  </a:cubicBezTo>
                  <a:cubicBezTo>
                    <a:pt x="38" y="17"/>
                    <a:pt x="68" y="4"/>
                    <a:pt x="96" y="6"/>
                  </a:cubicBezTo>
                  <a:cubicBezTo>
                    <a:pt x="97" y="6"/>
                    <a:pt x="98" y="5"/>
                    <a:pt x="98" y="4"/>
                  </a:cubicBezTo>
                  <a:cubicBezTo>
                    <a:pt x="98" y="3"/>
                    <a:pt x="97" y="2"/>
                    <a:pt x="96" y="2"/>
                  </a:cubicBezTo>
                  <a:cubicBezTo>
                    <a:pt x="67" y="0"/>
                    <a:pt x="36" y="14"/>
                    <a:pt x="4" y="43"/>
                  </a:cubicBezTo>
                  <a:cubicBezTo>
                    <a:pt x="3" y="44"/>
                    <a:pt x="2" y="45"/>
                    <a:pt x="2" y="45"/>
                  </a:cubicBezTo>
                  <a:cubicBezTo>
                    <a:pt x="1" y="45"/>
                    <a:pt x="1" y="45"/>
                    <a:pt x="1" y="46"/>
                  </a:cubicBezTo>
                  <a:cubicBezTo>
                    <a:pt x="0" y="47"/>
                    <a:pt x="1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$ḷïdé"/>
            <p:cNvSpPr/>
            <p:nvPr/>
          </p:nvSpPr>
          <p:spPr bwMode="auto">
            <a:xfrm>
              <a:off x="8185150" y="4991100"/>
              <a:ext cx="593725" cy="431800"/>
            </a:xfrm>
            <a:custGeom>
              <a:avLst/>
              <a:gdLst>
                <a:gd name="T0" fmla="*/ 30 w 158"/>
                <a:gd name="T1" fmla="*/ 115 h 115"/>
                <a:gd name="T2" fmla="*/ 128 w 158"/>
                <a:gd name="T3" fmla="*/ 115 h 115"/>
                <a:gd name="T4" fmla="*/ 133 w 158"/>
                <a:gd name="T5" fmla="*/ 111 h 115"/>
                <a:gd name="T6" fmla="*/ 157 w 158"/>
                <a:gd name="T7" fmla="*/ 7 h 115"/>
                <a:gd name="T8" fmla="*/ 152 w 158"/>
                <a:gd name="T9" fmla="*/ 0 h 115"/>
                <a:gd name="T10" fmla="*/ 6 w 158"/>
                <a:gd name="T11" fmla="*/ 0 h 115"/>
                <a:gd name="T12" fmla="*/ 1 w 158"/>
                <a:gd name="T13" fmla="*/ 7 h 115"/>
                <a:gd name="T14" fmla="*/ 25 w 158"/>
                <a:gd name="T15" fmla="*/ 111 h 115"/>
                <a:gd name="T16" fmla="*/ 30 w 158"/>
                <a:gd name="T1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15">
                  <a:moveTo>
                    <a:pt x="30" y="115"/>
                  </a:moveTo>
                  <a:cubicBezTo>
                    <a:pt x="128" y="115"/>
                    <a:pt x="128" y="115"/>
                    <a:pt x="128" y="115"/>
                  </a:cubicBezTo>
                  <a:cubicBezTo>
                    <a:pt x="130" y="115"/>
                    <a:pt x="132" y="113"/>
                    <a:pt x="133" y="111"/>
                  </a:cubicBezTo>
                  <a:cubicBezTo>
                    <a:pt x="157" y="7"/>
                    <a:pt x="157" y="7"/>
                    <a:pt x="157" y="7"/>
                  </a:cubicBezTo>
                  <a:cubicBezTo>
                    <a:pt x="158" y="3"/>
                    <a:pt x="155" y="0"/>
                    <a:pt x="15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1" y="7"/>
                  </a:cubicBezTo>
                  <a:cubicBezTo>
                    <a:pt x="25" y="111"/>
                    <a:pt x="25" y="111"/>
                    <a:pt x="25" y="111"/>
                  </a:cubicBezTo>
                  <a:cubicBezTo>
                    <a:pt x="25" y="113"/>
                    <a:pt x="27" y="115"/>
                    <a:pt x="30" y="115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ṣḻïḋê"/>
            <p:cNvSpPr/>
            <p:nvPr/>
          </p:nvSpPr>
          <p:spPr bwMode="auto">
            <a:xfrm>
              <a:off x="3346450" y="3889375"/>
              <a:ext cx="1014413" cy="1428750"/>
            </a:xfrm>
            <a:custGeom>
              <a:avLst/>
              <a:gdLst>
                <a:gd name="T0" fmla="*/ 87 w 270"/>
                <a:gd name="T1" fmla="*/ 262 h 380"/>
                <a:gd name="T2" fmla="*/ 95 w 270"/>
                <a:gd name="T3" fmla="*/ 276 h 380"/>
                <a:gd name="T4" fmla="*/ 92 w 270"/>
                <a:gd name="T5" fmla="*/ 323 h 380"/>
                <a:gd name="T6" fmla="*/ 98 w 270"/>
                <a:gd name="T7" fmla="*/ 335 h 380"/>
                <a:gd name="T8" fmla="*/ 206 w 270"/>
                <a:gd name="T9" fmla="*/ 363 h 380"/>
                <a:gd name="T10" fmla="*/ 214 w 270"/>
                <a:gd name="T11" fmla="*/ 358 h 380"/>
                <a:gd name="T12" fmla="*/ 222 w 270"/>
                <a:gd name="T13" fmla="*/ 353 h 380"/>
                <a:gd name="T14" fmla="*/ 232 w 270"/>
                <a:gd name="T15" fmla="*/ 342 h 380"/>
                <a:gd name="T16" fmla="*/ 237 w 270"/>
                <a:gd name="T17" fmla="*/ 336 h 380"/>
                <a:gd name="T18" fmla="*/ 249 w 270"/>
                <a:gd name="T19" fmla="*/ 322 h 380"/>
                <a:gd name="T20" fmla="*/ 255 w 270"/>
                <a:gd name="T21" fmla="*/ 315 h 380"/>
                <a:gd name="T22" fmla="*/ 268 w 270"/>
                <a:gd name="T23" fmla="*/ 247 h 380"/>
                <a:gd name="T24" fmla="*/ 245 w 270"/>
                <a:gd name="T25" fmla="*/ 233 h 380"/>
                <a:gd name="T26" fmla="*/ 214 w 270"/>
                <a:gd name="T27" fmla="*/ 242 h 380"/>
                <a:gd name="T28" fmla="*/ 203 w 270"/>
                <a:gd name="T29" fmla="*/ 237 h 380"/>
                <a:gd name="T30" fmla="*/ 195 w 270"/>
                <a:gd name="T31" fmla="*/ 227 h 380"/>
                <a:gd name="T32" fmla="*/ 193 w 270"/>
                <a:gd name="T33" fmla="*/ 185 h 380"/>
                <a:gd name="T34" fmla="*/ 192 w 270"/>
                <a:gd name="T35" fmla="*/ 177 h 380"/>
                <a:gd name="T36" fmla="*/ 189 w 270"/>
                <a:gd name="T37" fmla="*/ 168 h 380"/>
                <a:gd name="T38" fmla="*/ 164 w 270"/>
                <a:gd name="T39" fmla="*/ 142 h 380"/>
                <a:gd name="T40" fmla="*/ 140 w 270"/>
                <a:gd name="T41" fmla="*/ 166 h 380"/>
                <a:gd name="T42" fmla="*/ 130 w 270"/>
                <a:gd name="T43" fmla="*/ 164 h 380"/>
                <a:gd name="T44" fmla="*/ 124 w 270"/>
                <a:gd name="T45" fmla="*/ 147 h 380"/>
                <a:gd name="T46" fmla="*/ 115 w 270"/>
                <a:gd name="T47" fmla="*/ 92 h 380"/>
                <a:gd name="T48" fmla="*/ 106 w 270"/>
                <a:gd name="T49" fmla="*/ 84 h 380"/>
                <a:gd name="T50" fmla="*/ 81 w 270"/>
                <a:gd name="T51" fmla="*/ 62 h 380"/>
                <a:gd name="T52" fmla="*/ 56 w 270"/>
                <a:gd name="T53" fmla="*/ 7 h 380"/>
                <a:gd name="T54" fmla="*/ 43 w 270"/>
                <a:gd name="T55" fmla="*/ 41 h 380"/>
                <a:gd name="T56" fmla="*/ 42 w 270"/>
                <a:gd name="T57" fmla="*/ 60 h 380"/>
                <a:gd name="T58" fmla="*/ 26 w 270"/>
                <a:gd name="T59" fmla="*/ 64 h 380"/>
                <a:gd name="T60" fmla="*/ 49 w 270"/>
                <a:gd name="T61" fmla="*/ 146 h 380"/>
                <a:gd name="T62" fmla="*/ 38 w 270"/>
                <a:gd name="T63" fmla="*/ 153 h 380"/>
                <a:gd name="T64" fmla="*/ 11 w 270"/>
                <a:gd name="T65" fmla="*/ 156 h 380"/>
                <a:gd name="T66" fmla="*/ 6 w 270"/>
                <a:gd name="T67" fmla="*/ 163 h 380"/>
                <a:gd name="T68" fmla="*/ 8 w 270"/>
                <a:gd name="T69" fmla="*/ 174 h 380"/>
                <a:gd name="T70" fmla="*/ 78 w 270"/>
                <a:gd name="T71" fmla="*/ 253 h 380"/>
                <a:gd name="T72" fmla="*/ 87 w 270"/>
                <a:gd name="T73" fmla="*/ 26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380">
                  <a:moveTo>
                    <a:pt x="87" y="262"/>
                  </a:moveTo>
                  <a:cubicBezTo>
                    <a:pt x="90" y="267"/>
                    <a:pt x="93" y="271"/>
                    <a:pt x="95" y="276"/>
                  </a:cubicBezTo>
                  <a:cubicBezTo>
                    <a:pt x="104" y="299"/>
                    <a:pt x="91" y="305"/>
                    <a:pt x="92" y="323"/>
                  </a:cubicBezTo>
                  <a:cubicBezTo>
                    <a:pt x="92" y="326"/>
                    <a:pt x="94" y="331"/>
                    <a:pt x="98" y="335"/>
                  </a:cubicBezTo>
                  <a:cubicBezTo>
                    <a:pt x="125" y="356"/>
                    <a:pt x="172" y="380"/>
                    <a:pt x="206" y="363"/>
                  </a:cubicBezTo>
                  <a:cubicBezTo>
                    <a:pt x="208" y="362"/>
                    <a:pt x="211" y="360"/>
                    <a:pt x="214" y="358"/>
                  </a:cubicBezTo>
                  <a:cubicBezTo>
                    <a:pt x="217" y="357"/>
                    <a:pt x="219" y="355"/>
                    <a:pt x="222" y="353"/>
                  </a:cubicBezTo>
                  <a:cubicBezTo>
                    <a:pt x="225" y="349"/>
                    <a:pt x="228" y="345"/>
                    <a:pt x="232" y="342"/>
                  </a:cubicBezTo>
                  <a:cubicBezTo>
                    <a:pt x="234" y="340"/>
                    <a:pt x="236" y="338"/>
                    <a:pt x="237" y="336"/>
                  </a:cubicBezTo>
                  <a:cubicBezTo>
                    <a:pt x="241" y="332"/>
                    <a:pt x="245" y="326"/>
                    <a:pt x="249" y="322"/>
                  </a:cubicBezTo>
                  <a:cubicBezTo>
                    <a:pt x="251" y="320"/>
                    <a:pt x="253" y="317"/>
                    <a:pt x="255" y="315"/>
                  </a:cubicBezTo>
                  <a:cubicBezTo>
                    <a:pt x="270" y="296"/>
                    <a:pt x="269" y="269"/>
                    <a:pt x="268" y="247"/>
                  </a:cubicBezTo>
                  <a:cubicBezTo>
                    <a:pt x="267" y="237"/>
                    <a:pt x="254" y="230"/>
                    <a:pt x="245" y="233"/>
                  </a:cubicBezTo>
                  <a:cubicBezTo>
                    <a:pt x="236" y="235"/>
                    <a:pt x="227" y="242"/>
                    <a:pt x="214" y="242"/>
                  </a:cubicBezTo>
                  <a:cubicBezTo>
                    <a:pt x="211" y="241"/>
                    <a:pt x="207" y="239"/>
                    <a:pt x="203" y="237"/>
                  </a:cubicBezTo>
                  <a:cubicBezTo>
                    <a:pt x="199" y="234"/>
                    <a:pt x="197" y="231"/>
                    <a:pt x="195" y="227"/>
                  </a:cubicBezTo>
                  <a:cubicBezTo>
                    <a:pt x="186" y="213"/>
                    <a:pt x="189" y="194"/>
                    <a:pt x="193" y="185"/>
                  </a:cubicBezTo>
                  <a:cubicBezTo>
                    <a:pt x="193" y="182"/>
                    <a:pt x="193" y="179"/>
                    <a:pt x="192" y="177"/>
                  </a:cubicBezTo>
                  <a:cubicBezTo>
                    <a:pt x="192" y="174"/>
                    <a:pt x="191" y="171"/>
                    <a:pt x="189" y="168"/>
                  </a:cubicBezTo>
                  <a:cubicBezTo>
                    <a:pt x="183" y="156"/>
                    <a:pt x="173" y="143"/>
                    <a:pt x="164" y="142"/>
                  </a:cubicBezTo>
                  <a:cubicBezTo>
                    <a:pt x="152" y="141"/>
                    <a:pt x="154" y="166"/>
                    <a:pt x="140" y="166"/>
                  </a:cubicBezTo>
                  <a:cubicBezTo>
                    <a:pt x="137" y="166"/>
                    <a:pt x="134" y="166"/>
                    <a:pt x="130" y="164"/>
                  </a:cubicBezTo>
                  <a:cubicBezTo>
                    <a:pt x="125" y="160"/>
                    <a:pt x="124" y="153"/>
                    <a:pt x="124" y="147"/>
                  </a:cubicBezTo>
                  <a:cubicBezTo>
                    <a:pt x="125" y="132"/>
                    <a:pt x="129" y="111"/>
                    <a:pt x="115" y="92"/>
                  </a:cubicBezTo>
                  <a:cubicBezTo>
                    <a:pt x="112" y="88"/>
                    <a:pt x="110" y="86"/>
                    <a:pt x="106" y="84"/>
                  </a:cubicBezTo>
                  <a:cubicBezTo>
                    <a:pt x="95" y="78"/>
                    <a:pt x="89" y="82"/>
                    <a:pt x="81" y="62"/>
                  </a:cubicBezTo>
                  <a:cubicBezTo>
                    <a:pt x="73" y="43"/>
                    <a:pt x="69" y="14"/>
                    <a:pt x="56" y="7"/>
                  </a:cubicBezTo>
                  <a:cubicBezTo>
                    <a:pt x="45" y="0"/>
                    <a:pt x="43" y="23"/>
                    <a:pt x="43" y="41"/>
                  </a:cubicBezTo>
                  <a:cubicBezTo>
                    <a:pt x="43" y="48"/>
                    <a:pt x="44" y="55"/>
                    <a:pt x="42" y="60"/>
                  </a:cubicBezTo>
                  <a:cubicBezTo>
                    <a:pt x="38" y="68"/>
                    <a:pt x="30" y="62"/>
                    <a:pt x="26" y="64"/>
                  </a:cubicBezTo>
                  <a:cubicBezTo>
                    <a:pt x="0" y="73"/>
                    <a:pt x="50" y="129"/>
                    <a:pt x="49" y="146"/>
                  </a:cubicBezTo>
                  <a:cubicBezTo>
                    <a:pt x="49" y="153"/>
                    <a:pt x="43" y="153"/>
                    <a:pt x="38" y="153"/>
                  </a:cubicBezTo>
                  <a:cubicBezTo>
                    <a:pt x="29" y="154"/>
                    <a:pt x="18" y="153"/>
                    <a:pt x="11" y="156"/>
                  </a:cubicBezTo>
                  <a:cubicBezTo>
                    <a:pt x="8" y="158"/>
                    <a:pt x="7" y="160"/>
                    <a:pt x="6" y="163"/>
                  </a:cubicBezTo>
                  <a:cubicBezTo>
                    <a:pt x="6" y="166"/>
                    <a:pt x="7" y="170"/>
                    <a:pt x="8" y="174"/>
                  </a:cubicBezTo>
                  <a:cubicBezTo>
                    <a:pt x="21" y="208"/>
                    <a:pt x="52" y="231"/>
                    <a:pt x="78" y="253"/>
                  </a:cubicBezTo>
                  <a:cubicBezTo>
                    <a:pt x="81" y="256"/>
                    <a:pt x="84" y="259"/>
                    <a:pt x="87" y="262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ṩľídé"/>
            <p:cNvSpPr/>
            <p:nvPr/>
          </p:nvSpPr>
          <p:spPr bwMode="auto">
            <a:xfrm>
              <a:off x="3578225" y="4183063"/>
              <a:ext cx="1038225" cy="1116013"/>
            </a:xfrm>
            <a:custGeom>
              <a:avLst/>
              <a:gdLst>
                <a:gd name="T0" fmla="*/ 6 w 276"/>
                <a:gd name="T1" fmla="*/ 5 h 297"/>
                <a:gd name="T2" fmla="*/ 7 w 276"/>
                <a:gd name="T3" fmla="*/ 9 h 297"/>
                <a:gd name="T4" fmla="*/ 118 w 276"/>
                <a:gd name="T5" fmla="*/ 198 h 297"/>
                <a:gd name="T6" fmla="*/ 270 w 276"/>
                <a:gd name="T7" fmla="*/ 291 h 297"/>
                <a:gd name="T8" fmla="*/ 275 w 276"/>
                <a:gd name="T9" fmla="*/ 295 h 297"/>
                <a:gd name="T10" fmla="*/ 269 w 276"/>
                <a:gd name="T11" fmla="*/ 296 h 297"/>
                <a:gd name="T12" fmla="*/ 114 w 276"/>
                <a:gd name="T13" fmla="*/ 202 h 297"/>
                <a:gd name="T14" fmla="*/ 1 w 276"/>
                <a:gd name="T15" fmla="*/ 6 h 297"/>
                <a:gd name="T16" fmla="*/ 2 w 276"/>
                <a:gd name="T17" fmla="*/ 0 h 297"/>
                <a:gd name="T18" fmla="*/ 6 w 276"/>
                <a:gd name="T19" fmla="*/ 5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297">
                  <a:moveTo>
                    <a:pt x="6" y="5"/>
                  </a:moveTo>
                  <a:cubicBezTo>
                    <a:pt x="6" y="5"/>
                    <a:pt x="6" y="6"/>
                    <a:pt x="7" y="9"/>
                  </a:cubicBezTo>
                  <a:cubicBezTo>
                    <a:pt x="26" y="82"/>
                    <a:pt x="66" y="148"/>
                    <a:pt x="118" y="198"/>
                  </a:cubicBezTo>
                  <a:cubicBezTo>
                    <a:pt x="160" y="239"/>
                    <a:pt x="212" y="272"/>
                    <a:pt x="270" y="291"/>
                  </a:cubicBezTo>
                  <a:cubicBezTo>
                    <a:pt x="273" y="292"/>
                    <a:pt x="276" y="294"/>
                    <a:pt x="275" y="295"/>
                  </a:cubicBezTo>
                  <a:cubicBezTo>
                    <a:pt x="275" y="297"/>
                    <a:pt x="272" y="297"/>
                    <a:pt x="269" y="296"/>
                  </a:cubicBezTo>
                  <a:cubicBezTo>
                    <a:pt x="210" y="276"/>
                    <a:pt x="158" y="245"/>
                    <a:pt x="114" y="202"/>
                  </a:cubicBezTo>
                  <a:cubicBezTo>
                    <a:pt x="60" y="150"/>
                    <a:pt x="19" y="81"/>
                    <a:pt x="1" y="6"/>
                  </a:cubicBezTo>
                  <a:cubicBezTo>
                    <a:pt x="0" y="3"/>
                    <a:pt x="1" y="0"/>
                    <a:pt x="2" y="0"/>
                  </a:cubicBezTo>
                  <a:cubicBezTo>
                    <a:pt x="4" y="0"/>
                    <a:pt x="5" y="2"/>
                    <a:pt x="6" y="5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líḑe"/>
            <p:cNvSpPr/>
            <p:nvPr/>
          </p:nvSpPr>
          <p:spPr bwMode="auto">
            <a:xfrm>
              <a:off x="6156325" y="1006475"/>
              <a:ext cx="1431925" cy="1714500"/>
            </a:xfrm>
            <a:custGeom>
              <a:avLst/>
              <a:gdLst>
                <a:gd name="T0" fmla="*/ 342 w 381"/>
                <a:gd name="T1" fmla="*/ 310 h 456"/>
                <a:gd name="T2" fmla="*/ 373 w 381"/>
                <a:gd name="T3" fmla="*/ 280 h 456"/>
                <a:gd name="T4" fmla="*/ 364 w 381"/>
                <a:gd name="T5" fmla="*/ 246 h 456"/>
                <a:gd name="T6" fmla="*/ 282 w 381"/>
                <a:gd name="T7" fmla="*/ 251 h 456"/>
                <a:gd name="T8" fmla="*/ 353 w 381"/>
                <a:gd name="T9" fmla="*/ 211 h 456"/>
                <a:gd name="T10" fmla="*/ 323 w 381"/>
                <a:gd name="T11" fmla="*/ 118 h 456"/>
                <a:gd name="T12" fmla="*/ 281 w 381"/>
                <a:gd name="T13" fmla="*/ 120 h 456"/>
                <a:gd name="T14" fmla="*/ 290 w 381"/>
                <a:gd name="T15" fmla="*/ 0 h 456"/>
                <a:gd name="T16" fmla="*/ 214 w 381"/>
                <a:gd name="T17" fmla="*/ 82 h 456"/>
                <a:gd name="T18" fmla="*/ 213 w 381"/>
                <a:gd name="T19" fmla="*/ 126 h 456"/>
                <a:gd name="T20" fmla="*/ 147 w 381"/>
                <a:gd name="T21" fmla="*/ 137 h 456"/>
                <a:gd name="T22" fmla="*/ 159 w 381"/>
                <a:gd name="T23" fmla="*/ 182 h 456"/>
                <a:gd name="T24" fmla="*/ 106 w 381"/>
                <a:gd name="T25" fmla="*/ 164 h 456"/>
                <a:gd name="T26" fmla="*/ 29 w 381"/>
                <a:gd name="T27" fmla="*/ 239 h 456"/>
                <a:gd name="T28" fmla="*/ 99 w 381"/>
                <a:gd name="T29" fmla="*/ 304 h 456"/>
                <a:gd name="T30" fmla="*/ 14 w 381"/>
                <a:gd name="T31" fmla="*/ 363 h 456"/>
                <a:gd name="T32" fmla="*/ 129 w 381"/>
                <a:gd name="T33" fmla="*/ 440 h 456"/>
                <a:gd name="T34" fmla="*/ 168 w 381"/>
                <a:gd name="T35" fmla="*/ 422 h 456"/>
                <a:gd name="T36" fmla="*/ 246 w 381"/>
                <a:gd name="T37" fmla="*/ 456 h 456"/>
                <a:gd name="T38" fmla="*/ 244 w 381"/>
                <a:gd name="T39" fmla="*/ 444 h 456"/>
                <a:gd name="T40" fmla="*/ 314 w 381"/>
                <a:gd name="T41" fmla="*/ 447 h 456"/>
                <a:gd name="T42" fmla="*/ 374 w 381"/>
                <a:gd name="T43" fmla="*/ 381 h 456"/>
                <a:gd name="T44" fmla="*/ 268 w 381"/>
                <a:gd name="T45" fmla="*/ 337 h 456"/>
                <a:gd name="T46" fmla="*/ 380 w 381"/>
                <a:gd name="T47" fmla="*/ 354 h 456"/>
                <a:gd name="T48" fmla="*/ 120 w 381"/>
                <a:gd name="T49" fmla="*/ 386 h 456"/>
                <a:gd name="T50" fmla="*/ 55 w 381"/>
                <a:gd name="T51" fmla="*/ 354 h 456"/>
                <a:gd name="T52" fmla="*/ 120 w 381"/>
                <a:gd name="T53" fmla="*/ 386 h 456"/>
                <a:gd name="T54" fmla="*/ 141 w 381"/>
                <a:gd name="T55" fmla="*/ 320 h 456"/>
                <a:gd name="T56" fmla="*/ 127 w 381"/>
                <a:gd name="T57" fmla="*/ 309 h 456"/>
                <a:gd name="T58" fmla="*/ 139 w 381"/>
                <a:gd name="T59" fmla="*/ 294 h 456"/>
                <a:gd name="T60" fmla="*/ 153 w 381"/>
                <a:gd name="T61" fmla="*/ 305 h 456"/>
                <a:gd name="T62" fmla="*/ 140 w 381"/>
                <a:gd name="T63" fmla="*/ 265 h 456"/>
                <a:gd name="T64" fmla="*/ 111 w 381"/>
                <a:gd name="T65" fmla="*/ 224 h 456"/>
                <a:gd name="T66" fmla="*/ 140 w 381"/>
                <a:gd name="T67" fmla="*/ 265 h 456"/>
                <a:gd name="T68" fmla="*/ 195 w 381"/>
                <a:gd name="T69" fmla="*/ 175 h 456"/>
                <a:gd name="T70" fmla="*/ 174 w 381"/>
                <a:gd name="T71" fmla="*/ 146 h 456"/>
                <a:gd name="T72" fmla="*/ 195 w 381"/>
                <a:gd name="T73" fmla="*/ 146 h 456"/>
                <a:gd name="T74" fmla="*/ 206 w 381"/>
                <a:gd name="T75" fmla="*/ 152 h 456"/>
                <a:gd name="T76" fmla="*/ 281 w 381"/>
                <a:gd name="T77" fmla="*/ 175 h 456"/>
                <a:gd name="T78" fmla="*/ 281 w 381"/>
                <a:gd name="T79" fmla="*/ 175 h 456"/>
                <a:gd name="T80" fmla="*/ 271 w 381"/>
                <a:gd name="T81" fmla="*/ 304 h 456"/>
                <a:gd name="T82" fmla="*/ 263 w 381"/>
                <a:gd name="T83" fmla="*/ 293 h 456"/>
                <a:gd name="T84" fmla="*/ 275 w 381"/>
                <a:gd name="T85" fmla="*/ 279 h 456"/>
                <a:gd name="T86" fmla="*/ 285 w 381"/>
                <a:gd name="T87" fmla="*/ 283 h 456"/>
                <a:gd name="T88" fmla="*/ 286 w 381"/>
                <a:gd name="T89" fmla="*/ 284 h 456"/>
                <a:gd name="T90" fmla="*/ 278 w 381"/>
                <a:gd name="T91" fmla="*/ 30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1" h="456">
                  <a:moveTo>
                    <a:pt x="378" y="305"/>
                  </a:moveTo>
                  <a:cubicBezTo>
                    <a:pt x="366" y="308"/>
                    <a:pt x="355" y="312"/>
                    <a:pt x="342" y="310"/>
                  </a:cubicBezTo>
                  <a:cubicBezTo>
                    <a:pt x="326" y="307"/>
                    <a:pt x="330" y="282"/>
                    <a:pt x="347" y="284"/>
                  </a:cubicBezTo>
                  <a:cubicBezTo>
                    <a:pt x="355" y="286"/>
                    <a:pt x="365" y="283"/>
                    <a:pt x="373" y="280"/>
                  </a:cubicBezTo>
                  <a:cubicBezTo>
                    <a:pt x="372" y="272"/>
                    <a:pt x="370" y="265"/>
                    <a:pt x="368" y="258"/>
                  </a:cubicBezTo>
                  <a:cubicBezTo>
                    <a:pt x="367" y="254"/>
                    <a:pt x="366" y="250"/>
                    <a:pt x="364" y="246"/>
                  </a:cubicBezTo>
                  <a:cubicBezTo>
                    <a:pt x="363" y="242"/>
                    <a:pt x="362" y="239"/>
                    <a:pt x="361" y="235"/>
                  </a:cubicBezTo>
                  <a:cubicBezTo>
                    <a:pt x="336" y="249"/>
                    <a:pt x="308" y="260"/>
                    <a:pt x="282" y="251"/>
                  </a:cubicBezTo>
                  <a:cubicBezTo>
                    <a:pt x="266" y="245"/>
                    <a:pt x="277" y="222"/>
                    <a:pt x="293" y="227"/>
                  </a:cubicBezTo>
                  <a:cubicBezTo>
                    <a:pt x="311" y="234"/>
                    <a:pt x="334" y="222"/>
                    <a:pt x="353" y="211"/>
                  </a:cubicBezTo>
                  <a:cubicBezTo>
                    <a:pt x="342" y="180"/>
                    <a:pt x="331" y="150"/>
                    <a:pt x="323" y="119"/>
                  </a:cubicBezTo>
                  <a:cubicBezTo>
                    <a:pt x="323" y="119"/>
                    <a:pt x="323" y="119"/>
                    <a:pt x="323" y="118"/>
                  </a:cubicBezTo>
                  <a:cubicBezTo>
                    <a:pt x="314" y="127"/>
                    <a:pt x="306" y="134"/>
                    <a:pt x="296" y="141"/>
                  </a:cubicBezTo>
                  <a:cubicBezTo>
                    <a:pt x="283" y="151"/>
                    <a:pt x="268" y="130"/>
                    <a:pt x="281" y="120"/>
                  </a:cubicBezTo>
                  <a:cubicBezTo>
                    <a:pt x="294" y="111"/>
                    <a:pt x="306" y="100"/>
                    <a:pt x="316" y="88"/>
                  </a:cubicBezTo>
                  <a:cubicBezTo>
                    <a:pt x="310" y="58"/>
                    <a:pt x="304" y="27"/>
                    <a:pt x="290" y="0"/>
                  </a:cubicBezTo>
                  <a:cubicBezTo>
                    <a:pt x="278" y="8"/>
                    <a:pt x="271" y="21"/>
                    <a:pt x="262" y="31"/>
                  </a:cubicBezTo>
                  <a:cubicBezTo>
                    <a:pt x="247" y="49"/>
                    <a:pt x="231" y="66"/>
                    <a:pt x="214" y="82"/>
                  </a:cubicBezTo>
                  <a:cubicBezTo>
                    <a:pt x="217" y="92"/>
                    <a:pt x="222" y="100"/>
                    <a:pt x="230" y="106"/>
                  </a:cubicBezTo>
                  <a:cubicBezTo>
                    <a:pt x="244" y="115"/>
                    <a:pt x="227" y="135"/>
                    <a:pt x="213" y="126"/>
                  </a:cubicBezTo>
                  <a:cubicBezTo>
                    <a:pt x="204" y="119"/>
                    <a:pt x="198" y="111"/>
                    <a:pt x="193" y="101"/>
                  </a:cubicBezTo>
                  <a:cubicBezTo>
                    <a:pt x="178" y="113"/>
                    <a:pt x="163" y="125"/>
                    <a:pt x="147" y="137"/>
                  </a:cubicBezTo>
                  <a:cubicBezTo>
                    <a:pt x="141" y="141"/>
                    <a:pt x="134" y="145"/>
                    <a:pt x="128" y="150"/>
                  </a:cubicBezTo>
                  <a:cubicBezTo>
                    <a:pt x="135" y="163"/>
                    <a:pt x="145" y="173"/>
                    <a:pt x="159" y="182"/>
                  </a:cubicBezTo>
                  <a:cubicBezTo>
                    <a:pt x="173" y="190"/>
                    <a:pt x="162" y="214"/>
                    <a:pt x="148" y="205"/>
                  </a:cubicBezTo>
                  <a:cubicBezTo>
                    <a:pt x="130" y="194"/>
                    <a:pt x="116" y="180"/>
                    <a:pt x="106" y="164"/>
                  </a:cubicBezTo>
                  <a:cubicBezTo>
                    <a:pt x="80" y="181"/>
                    <a:pt x="54" y="199"/>
                    <a:pt x="37" y="226"/>
                  </a:cubicBezTo>
                  <a:cubicBezTo>
                    <a:pt x="34" y="230"/>
                    <a:pt x="32" y="234"/>
                    <a:pt x="29" y="239"/>
                  </a:cubicBezTo>
                  <a:cubicBezTo>
                    <a:pt x="47" y="261"/>
                    <a:pt x="75" y="276"/>
                    <a:pt x="103" y="278"/>
                  </a:cubicBezTo>
                  <a:cubicBezTo>
                    <a:pt x="120" y="280"/>
                    <a:pt x="115" y="305"/>
                    <a:pt x="99" y="304"/>
                  </a:cubicBezTo>
                  <a:cubicBezTo>
                    <a:pt x="68" y="301"/>
                    <a:pt x="39" y="286"/>
                    <a:pt x="17" y="264"/>
                  </a:cubicBezTo>
                  <a:cubicBezTo>
                    <a:pt x="5" y="296"/>
                    <a:pt x="0" y="332"/>
                    <a:pt x="14" y="363"/>
                  </a:cubicBezTo>
                  <a:cubicBezTo>
                    <a:pt x="20" y="386"/>
                    <a:pt x="33" y="406"/>
                    <a:pt x="55" y="422"/>
                  </a:cubicBezTo>
                  <a:cubicBezTo>
                    <a:pt x="76" y="438"/>
                    <a:pt x="103" y="445"/>
                    <a:pt x="129" y="440"/>
                  </a:cubicBezTo>
                  <a:cubicBezTo>
                    <a:pt x="137" y="439"/>
                    <a:pt x="147" y="436"/>
                    <a:pt x="155" y="432"/>
                  </a:cubicBezTo>
                  <a:cubicBezTo>
                    <a:pt x="158" y="431"/>
                    <a:pt x="166" y="422"/>
                    <a:pt x="168" y="422"/>
                  </a:cubicBezTo>
                  <a:cubicBezTo>
                    <a:pt x="175" y="421"/>
                    <a:pt x="188" y="434"/>
                    <a:pt x="194" y="438"/>
                  </a:cubicBezTo>
                  <a:cubicBezTo>
                    <a:pt x="210" y="448"/>
                    <a:pt x="228" y="454"/>
                    <a:pt x="246" y="456"/>
                  </a:cubicBezTo>
                  <a:cubicBezTo>
                    <a:pt x="252" y="456"/>
                    <a:pt x="258" y="456"/>
                    <a:pt x="263" y="456"/>
                  </a:cubicBezTo>
                  <a:cubicBezTo>
                    <a:pt x="257" y="453"/>
                    <a:pt x="250" y="449"/>
                    <a:pt x="244" y="444"/>
                  </a:cubicBezTo>
                  <a:cubicBezTo>
                    <a:pt x="230" y="434"/>
                    <a:pt x="247" y="415"/>
                    <a:pt x="260" y="425"/>
                  </a:cubicBezTo>
                  <a:cubicBezTo>
                    <a:pt x="276" y="437"/>
                    <a:pt x="295" y="441"/>
                    <a:pt x="314" y="447"/>
                  </a:cubicBezTo>
                  <a:cubicBezTo>
                    <a:pt x="337" y="437"/>
                    <a:pt x="357" y="421"/>
                    <a:pt x="369" y="396"/>
                  </a:cubicBezTo>
                  <a:cubicBezTo>
                    <a:pt x="371" y="391"/>
                    <a:pt x="373" y="386"/>
                    <a:pt x="374" y="381"/>
                  </a:cubicBezTo>
                  <a:cubicBezTo>
                    <a:pt x="334" y="384"/>
                    <a:pt x="290" y="372"/>
                    <a:pt x="257" y="360"/>
                  </a:cubicBezTo>
                  <a:cubicBezTo>
                    <a:pt x="241" y="354"/>
                    <a:pt x="252" y="331"/>
                    <a:pt x="268" y="337"/>
                  </a:cubicBezTo>
                  <a:cubicBezTo>
                    <a:pt x="292" y="345"/>
                    <a:pt x="317" y="351"/>
                    <a:pt x="342" y="354"/>
                  </a:cubicBezTo>
                  <a:cubicBezTo>
                    <a:pt x="354" y="355"/>
                    <a:pt x="367" y="356"/>
                    <a:pt x="380" y="354"/>
                  </a:cubicBezTo>
                  <a:cubicBezTo>
                    <a:pt x="381" y="338"/>
                    <a:pt x="380" y="321"/>
                    <a:pt x="378" y="305"/>
                  </a:cubicBezTo>
                  <a:close/>
                  <a:moveTo>
                    <a:pt x="120" y="386"/>
                  </a:moveTo>
                  <a:cubicBezTo>
                    <a:pt x="94" y="388"/>
                    <a:pt x="68" y="387"/>
                    <a:pt x="44" y="377"/>
                  </a:cubicBezTo>
                  <a:cubicBezTo>
                    <a:pt x="28" y="371"/>
                    <a:pt x="40" y="348"/>
                    <a:pt x="55" y="354"/>
                  </a:cubicBezTo>
                  <a:cubicBezTo>
                    <a:pt x="75" y="362"/>
                    <a:pt x="97" y="362"/>
                    <a:pt x="118" y="360"/>
                  </a:cubicBezTo>
                  <a:cubicBezTo>
                    <a:pt x="134" y="359"/>
                    <a:pt x="136" y="385"/>
                    <a:pt x="120" y="386"/>
                  </a:cubicBezTo>
                  <a:close/>
                  <a:moveTo>
                    <a:pt x="153" y="306"/>
                  </a:moveTo>
                  <a:cubicBezTo>
                    <a:pt x="153" y="314"/>
                    <a:pt x="148" y="319"/>
                    <a:pt x="141" y="320"/>
                  </a:cubicBezTo>
                  <a:cubicBezTo>
                    <a:pt x="138" y="321"/>
                    <a:pt x="134" y="319"/>
                    <a:pt x="131" y="317"/>
                  </a:cubicBezTo>
                  <a:cubicBezTo>
                    <a:pt x="129" y="315"/>
                    <a:pt x="127" y="312"/>
                    <a:pt x="127" y="309"/>
                  </a:cubicBezTo>
                  <a:cubicBezTo>
                    <a:pt x="127" y="308"/>
                    <a:pt x="127" y="308"/>
                    <a:pt x="127" y="308"/>
                  </a:cubicBezTo>
                  <a:cubicBezTo>
                    <a:pt x="126" y="300"/>
                    <a:pt x="132" y="295"/>
                    <a:pt x="139" y="294"/>
                  </a:cubicBezTo>
                  <a:cubicBezTo>
                    <a:pt x="142" y="293"/>
                    <a:pt x="146" y="295"/>
                    <a:pt x="148" y="297"/>
                  </a:cubicBezTo>
                  <a:cubicBezTo>
                    <a:pt x="151" y="299"/>
                    <a:pt x="152" y="302"/>
                    <a:pt x="153" y="305"/>
                  </a:cubicBezTo>
                  <a:lnTo>
                    <a:pt x="153" y="306"/>
                  </a:lnTo>
                  <a:close/>
                  <a:moveTo>
                    <a:pt x="140" y="265"/>
                  </a:moveTo>
                  <a:cubicBezTo>
                    <a:pt x="125" y="258"/>
                    <a:pt x="109" y="254"/>
                    <a:pt x="95" y="244"/>
                  </a:cubicBezTo>
                  <a:cubicBezTo>
                    <a:pt x="81" y="234"/>
                    <a:pt x="98" y="214"/>
                    <a:pt x="111" y="224"/>
                  </a:cubicBezTo>
                  <a:cubicBezTo>
                    <a:pt x="123" y="233"/>
                    <a:pt x="138" y="235"/>
                    <a:pt x="151" y="241"/>
                  </a:cubicBezTo>
                  <a:cubicBezTo>
                    <a:pt x="167" y="248"/>
                    <a:pt x="156" y="271"/>
                    <a:pt x="140" y="265"/>
                  </a:cubicBezTo>
                  <a:close/>
                  <a:moveTo>
                    <a:pt x="212" y="169"/>
                  </a:moveTo>
                  <a:cubicBezTo>
                    <a:pt x="209" y="176"/>
                    <a:pt x="201" y="178"/>
                    <a:pt x="195" y="175"/>
                  </a:cubicBezTo>
                  <a:cubicBezTo>
                    <a:pt x="188" y="173"/>
                    <a:pt x="182" y="168"/>
                    <a:pt x="175" y="164"/>
                  </a:cubicBezTo>
                  <a:cubicBezTo>
                    <a:pt x="169" y="160"/>
                    <a:pt x="170" y="151"/>
                    <a:pt x="174" y="146"/>
                  </a:cubicBezTo>
                  <a:cubicBezTo>
                    <a:pt x="178" y="140"/>
                    <a:pt x="186" y="141"/>
                    <a:pt x="192" y="145"/>
                  </a:cubicBezTo>
                  <a:cubicBezTo>
                    <a:pt x="193" y="145"/>
                    <a:pt x="194" y="146"/>
                    <a:pt x="195" y="146"/>
                  </a:cubicBezTo>
                  <a:cubicBezTo>
                    <a:pt x="195" y="147"/>
                    <a:pt x="197" y="148"/>
                    <a:pt x="198" y="148"/>
                  </a:cubicBezTo>
                  <a:cubicBezTo>
                    <a:pt x="200" y="150"/>
                    <a:pt x="203" y="151"/>
                    <a:pt x="206" y="152"/>
                  </a:cubicBezTo>
                  <a:cubicBezTo>
                    <a:pt x="212" y="155"/>
                    <a:pt x="214" y="163"/>
                    <a:pt x="212" y="169"/>
                  </a:cubicBezTo>
                  <a:close/>
                  <a:moveTo>
                    <a:pt x="281" y="175"/>
                  </a:moveTo>
                  <a:cubicBezTo>
                    <a:pt x="297" y="174"/>
                    <a:pt x="300" y="200"/>
                    <a:pt x="283" y="201"/>
                  </a:cubicBezTo>
                  <a:cubicBezTo>
                    <a:pt x="266" y="202"/>
                    <a:pt x="264" y="177"/>
                    <a:pt x="281" y="175"/>
                  </a:cubicBezTo>
                  <a:close/>
                  <a:moveTo>
                    <a:pt x="278" y="306"/>
                  </a:moveTo>
                  <a:cubicBezTo>
                    <a:pt x="275" y="306"/>
                    <a:pt x="273" y="305"/>
                    <a:pt x="271" y="304"/>
                  </a:cubicBezTo>
                  <a:cubicBezTo>
                    <a:pt x="269" y="303"/>
                    <a:pt x="267" y="302"/>
                    <a:pt x="266" y="300"/>
                  </a:cubicBezTo>
                  <a:cubicBezTo>
                    <a:pt x="264" y="298"/>
                    <a:pt x="264" y="296"/>
                    <a:pt x="263" y="293"/>
                  </a:cubicBezTo>
                  <a:cubicBezTo>
                    <a:pt x="262" y="290"/>
                    <a:pt x="264" y="286"/>
                    <a:pt x="266" y="284"/>
                  </a:cubicBezTo>
                  <a:cubicBezTo>
                    <a:pt x="268" y="281"/>
                    <a:pt x="272" y="280"/>
                    <a:pt x="275" y="279"/>
                  </a:cubicBezTo>
                  <a:cubicBezTo>
                    <a:pt x="278" y="279"/>
                    <a:pt x="282" y="280"/>
                    <a:pt x="284" y="282"/>
                  </a:cubicBezTo>
                  <a:cubicBezTo>
                    <a:pt x="285" y="282"/>
                    <a:pt x="285" y="283"/>
                    <a:pt x="285" y="283"/>
                  </a:cubicBezTo>
                  <a:cubicBezTo>
                    <a:pt x="286" y="283"/>
                    <a:pt x="286" y="284"/>
                    <a:pt x="286" y="284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8" y="286"/>
                    <a:pt x="290" y="289"/>
                    <a:pt x="290" y="292"/>
                  </a:cubicBezTo>
                  <a:cubicBezTo>
                    <a:pt x="291" y="298"/>
                    <a:pt x="285" y="305"/>
                    <a:pt x="278" y="306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$1ïḓê"/>
            <p:cNvSpPr/>
            <p:nvPr/>
          </p:nvSpPr>
          <p:spPr bwMode="auto">
            <a:xfrm>
              <a:off x="6704013" y="1111250"/>
              <a:ext cx="504825" cy="1733550"/>
            </a:xfrm>
            <a:custGeom>
              <a:avLst/>
              <a:gdLst>
                <a:gd name="T0" fmla="*/ 132 w 134"/>
                <a:gd name="T1" fmla="*/ 1 h 461"/>
                <a:gd name="T2" fmla="*/ 107 w 134"/>
                <a:gd name="T3" fmla="*/ 112 h 461"/>
                <a:gd name="T4" fmla="*/ 71 w 134"/>
                <a:gd name="T5" fmla="*/ 235 h 461"/>
                <a:gd name="T6" fmla="*/ 28 w 134"/>
                <a:gd name="T7" fmla="*/ 348 h 461"/>
                <a:gd name="T8" fmla="*/ 14 w 134"/>
                <a:gd name="T9" fmla="*/ 397 h 461"/>
                <a:gd name="T10" fmla="*/ 3 w 134"/>
                <a:gd name="T11" fmla="*/ 448 h 461"/>
                <a:gd name="T12" fmla="*/ 15 w 134"/>
                <a:gd name="T13" fmla="*/ 454 h 461"/>
                <a:gd name="T14" fmla="*/ 25 w 134"/>
                <a:gd name="T15" fmla="*/ 410 h 461"/>
                <a:gd name="T16" fmla="*/ 41 w 134"/>
                <a:gd name="T17" fmla="*/ 347 h 461"/>
                <a:gd name="T18" fmla="*/ 81 w 134"/>
                <a:gd name="T19" fmla="*/ 232 h 461"/>
                <a:gd name="T20" fmla="*/ 112 w 134"/>
                <a:gd name="T21" fmla="*/ 109 h 461"/>
                <a:gd name="T22" fmla="*/ 134 w 134"/>
                <a:gd name="T23" fmla="*/ 1 h 461"/>
                <a:gd name="T24" fmla="*/ 132 w 134"/>
                <a:gd name="T25" fmla="*/ 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461">
                  <a:moveTo>
                    <a:pt x="132" y="1"/>
                  </a:moveTo>
                  <a:cubicBezTo>
                    <a:pt x="132" y="40"/>
                    <a:pt x="116" y="76"/>
                    <a:pt x="107" y="112"/>
                  </a:cubicBezTo>
                  <a:cubicBezTo>
                    <a:pt x="97" y="154"/>
                    <a:pt x="85" y="195"/>
                    <a:pt x="71" y="235"/>
                  </a:cubicBezTo>
                  <a:cubicBezTo>
                    <a:pt x="58" y="273"/>
                    <a:pt x="42" y="310"/>
                    <a:pt x="28" y="348"/>
                  </a:cubicBezTo>
                  <a:cubicBezTo>
                    <a:pt x="22" y="364"/>
                    <a:pt x="18" y="381"/>
                    <a:pt x="14" y="397"/>
                  </a:cubicBezTo>
                  <a:cubicBezTo>
                    <a:pt x="10" y="413"/>
                    <a:pt x="10" y="434"/>
                    <a:pt x="3" y="448"/>
                  </a:cubicBezTo>
                  <a:cubicBezTo>
                    <a:pt x="0" y="456"/>
                    <a:pt x="11" y="461"/>
                    <a:pt x="15" y="454"/>
                  </a:cubicBezTo>
                  <a:cubicBezTo>
                    <a:pt x="23" y="441"/>
                    <a:pt x="22" y="424"/>
                    <a:pt x="25" y="410"/>
                  </a:cubicBezTo>
                  <a:cubicBezTo>
                    <a:pt x="29" y="389"/>
                    <a:pt x="34" y="368"/>
                    <a:pt x="41" y="347"/>
                  </a:cubicBezTo>
                  <a:cubicBezTo>
                    <a:pt x="53" y="309"/>
                    <a:pt x="69" y="271"/>
                    <a:pt x="81" y="232"/>
                  </a:cubicBezTo>
                  <a:cubicBezTo>
                    <a:pt x="94" y="192"/>
                    <a:pt x="103" y="150"/>
                    <a:pt x="112" y="109"/>
                  </a:cubicBezTo>
                  <a:cubicBezTo>
                    <a:pt x="120" y="73"/>
                    <a:pt x="134" y="38"/>
                    <a:pt x="134" y="1"/>
                  </a:cubicBezTo>
                  <a:cubicBezTo>
                    <a:pt x="134" y="0"/>
                    <a:pt x="132" y="0"/>
                    <a:pt x="132" y="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şlïḑé"/>
            <p:cNvSpPr/>
            <p:nvPr/>
          </p:nvSpPr>
          <p:spPr bwMode="auto">
            <a:xfrm>
              <a:off x="4017963" y="1427163"/>
              <a:ext cx="1481138" cy="1465263"/>
            </a:xfrm>
            <a:custGeom>
              <a:avLst/>
              <a:gdLst>
                <a:gd name="T0" fmla="*/ 108 w 394"/>
                <a:gd name="T1" fmla="*/ 322 h 390"/>
                <a:gd name="T2" fmla="*/ 183 w 394"/>
                <a:gd name="T3" fmla="*/ 290 h 390"/>
                <a:gd name="T4" fmla="*/ 103 w 394"/>
                <a:gd name="T5" fmla="*/ 369 h 390"/>
                <a:gd name="T6" fmla="*/ 207 w 394"/>
                <a:gd name="T7" fmla="*/ 347 h 390"/>
                <a:gd name="T8" fmla="*/ 218 w 394"/>
                <a:gd name="T9" fmla="*/ 375 h 390"/>
                <a:gd name="T10" fmla="*/ 269 w 394"/>
                <a:gd name="T11" fmla="*/ 330 h 390"/>
                <a:gd name="T12" fmla="*/ 300 w 394"/>
                <a:gd name="T13" fmla="*/ 308 h 390"/>
                <a:gd name="T14" fmla="*/ 381 w 394"/>
                <a:gd name="T15" fmla="*/ 256 h 390"/>
                <a:gd name="T16" fmla="*/ 344 w 394"/>
                <a:gd name="T17" fmla="*/ 106 h 390"/>
                <a:gd name="T18" fmla="*/ 278 w 394"/>
                <a:gd name="T19" fmla="*/ 156 h 390"/>
                <a:gd name="T20" fmla="*/ 312 w 394"/>
                <a:gd name="T21" fmla="*/ 82 h 390"/>
                <a:gd name="T22" fmla="*/ 208 w 394"/>
                <a:gd name="T23" fmla="*/ 112 h 390"/>
                <a:gd name="T24" fmla="*/ 202 w 394"/>
                <a:gd name="T25" fmla="*/ 57 h 390"/>
                <a:gd name="T26" fmla="*/ 125 w 394"/>
                <a:gd name="T27" fmla="*/ 43 h 390"/>
                <a:gd name="T28" fmla="*/ 96 w 394"/>
                <a:gd name="T29" fmla="*/ 63 h 390"/>
                <a:gd name="T30" fmla="*/ 37 w 394"/>
                <a:gd name="T31" fmla="*/ 14 h 390"/>
                <a:gd name="T32" fmla="*/ 16 w 394"/>
                <a:gd name="T33" fmla="*/ 85 h 390"/>
                <a:gd name="T34" fmla="*/ 55 w 394"/>
                <a:gd name="T35" fmla="*/ 122 h 390"/>
                <a:gd name="T36" fmla="*/ 23 w 394"/>
                <a:gd name="T37" fmla="*/ 114 h 390"/>
                <a:gd name="T38" fmla="*/ 95 w 394"/>
                <a:gd name="T39" fmla="*/ 193 h 390"/>
                <a:gd name="T40" fmla="*/ 41 w 394"/>
                <a:gd name="T41" fmla="*/ 229 h 390"/>
                <a:gd name="T42" fmla="*/ 44 w 394"/>
                <a:gd name="T43" fmla="*/ 251 h 390"/>
                <a:gd name="T44" fmla="*/ 74 w 394"/>
                <a:gd name="T45" fmla="*/ 265 h 390"/>
                <a:gd name="T46" fmla="*/ 56 w 394"/>
                <a:gd name="T47" fmla="*/ 295 h 390"/>
                <a:gd name="T48" fmla="*/ 301 w 394"/>
                <a:gd name="T49" fmla="*/ 231 h 390"/>
                <a:gd name="T50" fmla="*/ 370 w 394"/>
                <a:gd name="T51" fmla="*/ 214 h 390"/>
                <a:gd name="T52" fmla="*/ 301 w 394"/>
                <a:gd name="T53" fmla="*/ 231 h 390"/>
                <a:gd name="T54" fmla="*/ 248 w 394"/>
                <a:gd name="T55" fmla="*/ 190 h 390"/>
                <a:gd name="T56" fmla="*/ 270 w 394"/>
                <a:gd name="T57" fmla="*/ 190 h 390"/>
                <a:gd name="T58" fmla="*/ 270 w 394"/>
                <a:gd name="T59" fmla="*/ 201 h 390"/>
                <a:gd name="T60" fmla="*/ 248 w 394"/>
                <a:gd name="T61" fmla="*/ 200 h 390"/>
                <a:gd name="T62" fmla="*/ 221 w 394"/>
                <a:gd name="T63" fmla="*/ 145 h 390"/>
                <a:gd name="T64" fmla="*/ 270 w 394"/>
                <a:gd name="T65" fmla="*/ 122 h 390"/>
                <a:gd name="T66" fmla="*/ 221 w 394"/>
                <a:gd name="T67" fmla="*/ 145 h 390"/>
                <a:gd name="T68" fmla="*/ 142 w 394"/>
                <a:gd name="T69" fmla="*/ 85 h 390"/>
                <a:gd name="T70" fmla="*/ 145 w 394"/>
                <a:gd name="T71" fmla="*/ 80 h 390"/>
                <a:gd name="T72" fmla="*/ 168 w 394"/>
                <a:gd name="T73" fmla="*/ 89 h 390"/>
                <a:gd name="T74" fmla="*/ 139 w 394"/>
                <a:gd name="T75" fmla="*/ 109 h 390"/>
                <a:gd name="T76" fmla="*/ 92 w 394"/>
                <a:gd name="T77" fmla="*/ 167 h 390"/>
                <a:gd name="T78" fmla="*/ 92 w 394"/>
                <a:gd name="T79" fmla="*/ 167 h 390"/>
                <a:gd name="T80" fmla="*/ 125 w 394"/>
                <a:gd name="T81" fmla="*/ 238 h 390"/>
                <a:gd name="T82" fmla="*/ 125 w 394"/>
                <a:gd name="T83" fmla="*/ 237 h 390"/>
                <a:gd name="T84" fmla="*/ 132 w 394"/>
                <a:gd name="T85" fmla="*/ 230 h 390"/>
                <a:gd name="T86" fmla="*/ 148 w 394"/>
                <a:gd name="T87" fmla="*/ 236 h 390"/>
                <a:gd name="T88" fmla="*/ 147 w 394"/>
                <a:gd name="T89" fmla="*/ 249 h 390"/>
                <a:gd name="T90" fmla="*/ 125 w 394"/>
                <a:gd name="T91" fmla="*/ 247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4" h="390">
                  <a:moveTo>
                    <a:pt x="76" y="338"/>
                  </a:moveTo>
                  <a:cubicBezTo>
                    <a:pt x="87" y="334"/>
                    <a:pt x="98" y="328"/>
                    <a:pt x="108" y="322"/>
                  </a:cubicBezTo>
                  <a:cubicBezTo>
                    <a:pt x="128" y="309"/>
                    <a:pt x="147" y="293"/>
                    <a:pt x="163" y="275"/>
                  </a:cubicBezTo>
                  <a:cubicBezTo>
                    <a:pt x="174" y="264"/>
                    <a:pt x="193" y="279"/>
                    <a:pt x="183" y="290"/>
                  </a:cubicBezTo>
                  <a:cubicBezTo>
                    <a:pt x="159" y="315"/>
                    <a:pt x="127" y="344"/>
                    <a:pt x="92" y="359"/>
                  </a:cubicBezTo>
                  <a:cubicBezTo>
                    <a:pt x="95" y="362"/>
                    <a:pt x="99" y="366"/>
                    <a:pt x="103" y="369"/>
                  </a:cubicBezTo>
                  <a:cubicBezTo>
                    <a:pt x="123" y="385"/>
                    <a:pt x="147" y="390"/>
                    <a:pt x="171" y="388"/>
                  </a:cubicBezTo>
                  <a:cubicBezTo>
                    <a:pt x="185" y="376"/>
                    <a:pt x="199" y="364"/>
                    <a:pt x="207" y="347"/>
                  </a:cubicBezTo>
                  <a:cubicBezTo>
                    <a:pt x="214" y="333"/>
                    <a:pt x="237" y="342"/>
                    <a:pt x="230" y="356"/>
                  </a:cubicBezTo>
                  <a:cubicBezTo>
                    <a:pt x="227" y="363"/>
                    <a:pt x="223" y="369"/>
                    <a:pt x="218" y="375"/>
                  </a:cubicBezTo>
                  <a:cubicBezTo>
                    <a:pt x="223" y="373"/>
                    <a:pt x="228" y="370"/>
                    <a:pt x="233" y="367"/>
                  </a:cubicBezTo>
                  <a:cubicBezTo>
                    <a:pt x="248" y="358"/>
                    <a:pt x="260" y="345"/>
                    <a:pt x="269" y="330"/>
                  </a:cubicBezTo>
                  <a:cubicBezTo>
                    <a:pt x="273" y="324"/>
                    <a:pt x="277" y="307"/>
                    <a:pt x="284" y="305"/>
                  </a:cubicBezTo>
                  <a:cubicBezTo>
                    <a:pt x="287" y="304"/>
                    <a:pt x="297" y="308"/>
                    <a:pt x="300" y="308"/>
                  </a:cubicBezTo>
                  <a:cubicBezTo>
                    <a:pt x="308" y="308"/>
                    <a:pt x="317" y="306"/>
                    <a:pt x="325" y="303"/>
                  </a:cubicBezTo>
                  <a:cubicBezTo>
                    <a:pt x="349" y="296"/>
                    <a:pt x="369" y="279"/>
                    <a:pt x="381" y="256"/>
                  </a:cubicBezTo>
                  <a:cubicBezTo>
                    <a:pt x="392" y="234"/>
                    <a:pt x="394" y="211"/>
                    <a:pt x="389" y="189"/>
                  </a:cubicBezTo>
                  <a:cubicBezTo>
                    <a:pt x="388" y="157"/>
                    <a:pt x="369" y="128"/>
                    <a:pt x="344" y="106"/>
                  </a:cubicBezTo>
                  <a:cubicBezTo>
                    <a:pt x="336" y="134"/>
                    <a:pt x="318" y="159"/>
                    <a:pt x="293" y="175"/>
                  </a:cubicBezTo>
                  <a:cubicBezTo>
                    <a:pt x="279" y="183"/>
                    <a:pt x="264" y="164"/>
                    <a:pt x="278" y="156"/>
                  </a:cubicBezTo>
                  <a:cubicBezTo>
                    <a:pt x="301" y="141"/>
                    <a:pt x="318" y="117"/>
                    <a:pt x="324" y="90"/>
                  </a:cubicBezTo>
                  <a:cubicBezTo>
                    <a:pt x="320" y="87"/>
                    <a:pt x="316" y="85"/>
                    <a:pt x="312" y="82"/>
                  </a:cubicBezTo>
                  <a:cubicBezTo>
                    <a:pt x="285" y="67"/>
                    <a:pt x="256" y="62"/>
                    <a:pt x="226" y="59"/>
                  </a:cubicBezTo>
                  <a:cubicBezTo>
                    <a:pt x="225" y="78"/>
                    <a:pt x="219" y="95"/>
                    <a:pt x="208" y="112"/>
                  </a:cubicBezTo>
                  <a:cubicBezTo>
                    <a:pt x="200" y="126"/>
                    <a:pt x="181" y="111"/>
                    <a:pt x="189" y="97"/>
                  </a:cubicBezTo>
                  <a:cubicBezTo>
                    <a:pt x="197" y="84"/>
                    <a:pt x="201" y="71"/>
                    <a:pt x="202" y="57"/>
                  </a:cubicBezTo>
                  <a:cubicBezTo>
                    <a:pt x="195" y="56"/>
                    <a:pt x="187" y="55"/>
                    <a:pt x="180" y="54"/>
                  </a:cubicBezTo>
                  <a:cubicBezTo>
                    <a:pt x="161" y="51"/>
                    <a:pt x="143" y="48"/>
                    <a:pt x="125" y="43"/>
                  </a:cubicBezTo>
                  <a:cubicBezTo>
                    <a:pt x="126" y="54"/>
                    <a:pt x="124" y="64"/>
                    <a:pt x="119" y="73"/>
                  </a:cubicBezTo>
                  <a:cubicBezTo>
                    <a:pt x="111" y="86"/>
                    <a:pt x="88" y="77"/>
                    <a:pt x="96" y="63"/>
                  </a:cubicBezTo>
                  <a:cubicBezTo>
                    <a:pt x="101" y="55"/>
                    <a:pt x="101" y="46"/>
                    <a:pt x="100" y="36"/>
                  </a:cubicBezTo>
                  <a:cubicBezTo>
                    <a:pt x="79" y="30"/>
                    <a:pt x="57" y="23"/>
                    <a:pt x="37" y="14"/>
                  </a:cubicBezTo>
                  <a:cubicBezTo>
                    <a:pt x="25" y="9"/>
                    <a:pt x="13" y="1"/>
                    <a:pt x="0" y="0"/>
                  </a:cubicBezTo>
                  <a:cubicBezTo>
                    <a:pt x="0" y="28"/>
                    <a:pt x="8" y="57"/>
                    <a:pt x="16" y="85"/>
                  </a:cubicBezTo>
                  <a:cubicBezTo>
                    <a:pt x="30" y="91"/>
                    <a:pt x="44" y="95"/>
                    <a:pt x="59" y="98"/>
                  </a:cubicBezTo>
                  <a:cubicBezTo>
                    <a:pt x="74" y="100"/>
                    <a:pt x="71" y="124"/>
                    <a:pt x="55" y="122"/>
                  </a:cubicBezTo>
                  <a:cubicBezTo>
                    <a:pt x="44" y="120"/>
                    <a:pt x="34" y="117"/>
                    <a:pt x="23" y="114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30" y="144"/>
                    <a:pt x="33" y="175"/>
                    <a:pt x="37" y="205"/>
                  </a:cubicBezTo>
                  <a:cubicBezTo>
                    <a:pt x="58" y="207"/>
                    <a:pt x="83" y="206"/>
                    <a:pt x="95" y="193"/>
                  </a:cubicBezTo>
                  <a:cubicBezTo>
                    <a:pt x="106" y="182"/>
                    <a:pt x="125" y="197"/>
                    <a:pt x="114" y="208"/>
                  </a:cubicBezTo>
                  <a:cubicBezTo>
                    <a:pt x="96" y="227"/>
                    <a:pt x="67" y="231"/>
                    <a:pt x="41" y="229"/>
                  </a:cubicBezTo>
                  <a:cubicBezTo>
                    <a:pt x="41" y="233"/>
                    <a:pt x="42" y="236"/>
                    <a:pt x="42" y="239"/>
                  </a:cubicBezTo>
                  <a:cubicBezTo>
                    <a:pt x="43" y="243"/>
                    <a:pt x="44" y="247"/>
                    <a:pt x="44" y="251"/>
                  </a:cubicBezTo>
                  <a:cubicBezTo>
                    <a:pt x="46" y="258"/>
                    <a:pt x="47" y="265"/>
                    <a:pt x="49" y="273"/>
                  </a:cubicBezTo>
                  <a:cubicBezTo>
                    <a:pt x="58" y="271"/>
                    <a:pt x="67" y="270"/>
                    <a:pt x="74" y="265"/>
                  </a:cubicBezTo>
                  <a:cubicBezTo>
                    <a:pt x="87" y="255"/>
                    <a:pt x="101" y="275"/>
                    <a:pt x="89" y="284"/>
                  </a:cubicBezTo>
                  <a:cubicBezTo>
                    <a:pt x="79" y="292"/>
                    <a:pt x="67" y="293"/>
                    <a:pt x="56" y="295"/>
                  </a:cubicBezTo>
                  <a:cubicBezTo>
                    <a:pt x="61" y="310"/>
                    <a:pt x="68" y="325"/>
                    <a:pt x="76" y="338"/>
                  </a:cubicBezTo>
                  <a:close/>
                  <a:moveTo>
                    <a:pt x="301" y="231"/>
                  </a:moveTo>
                  <a:cubicBezTo>
                    <a:pt x="319" y="223"/>
                    <a:pt x="337" y="214"/>
                    <a:pt x="351" y="199"/>
                  </a:cubicBezTo>
                  <a:cubicBezTo>
                    <a:pt x="361" y="187"/>
                    <a:pt x="381" y="202"/>
                    <a:pt x="370" y="214"/>
                  </a:cubicBezTo>
                  <a:cubicBezTo>
                    <a:pt x="354" y="232"/>
                    <a:pt x="333" y="244"/>
                    <a:pt x="310" y="254"/>
                  </a:cubicBezTo>
                  <a:cubicBezTo>
                    <a:pt x="295" y="260"/>
                    <a:pt x="286" y="237"/>
                    <a:pt x="301" y="231"/>
                  </a:cubicBezTo>
                  <a:close/>
                  <a:moveTo>
                    <a:pt x="248" y="199"/>
                  </a:moveTo>
                  <a:cubicBezTo>
                    <a:pt x="246" y="197"/>
                    <a:pt x="246" y="193"/>
                    <a:pt x="248" y="190"/>
                  </a:cubicBezTo>
                  <a:cubicBezTo>
                    <a:pt x="249" y="187"/>
                    <a:pt x="251" y="185"/>
                    <a:pt x="254" y="184"/>
                  </a:cubicBezTo>
                  <a:cubicBezTo>
                    <a:pt x="261" y="181"/>
                    <a:pt x="268" y="184"/>
                    <a:pt x="270" y="190"/>
                  </a:cubicBezTo>
                  <a:cubicBezTo>
                    <a:pt x="271" y="191"/>
                    <a:pt x="271" y="191"/>
                    <a:pt x="271" y="191"/>
                  </a:cubicBezTo>
                  <a:cubicBezTo>
                    <a:pt x="272" y="194"/>
                    <a:pt x="272" y="198"/>
                    <a:pt x="270" y="201"/>
                  </a:cubicBezTo>
                  <a:cubicBezTo>
                    <a:pt x="269" y="203"/>
                    <a:pt x="267" y="206"/>
                    <a:pt x="264" y="207"/>
                  </a:cubicBezTo>
                  <a:cubicBezTo>
                    <a:pt x="258" y="209"/>
                    <a:pt x="250" y="207"/>
                    <a:pt x="248" y="200"/>
                  </a:cubicBezTo>
                  <a:lnTo>
                    <a:pt x="248" y="199"/>
                  </a:lnTo>
                  <a:close/>
                  <a:moveTo>
                    <a:pt x="221" y="145"/>
                  </a:moveTo>
                  <a:cubicBezTo>
                    <a:pt x="230" y="134"/>
                    <a:pt x="241" y="125"/>
                    <a:pt x="248" y="113"/>
                  </a:cubicBezTo>
                  <a:cubicBezTo>
                    <a:pt x="255" y="99"/>
                    <a:pt x="277" y="108"/>
                    <a:pt x="270" y="122"/>
                  </a:cubicBezTo>
                  <a:cubicBezTo>
                    <a:pt x="263" y="137"/>
                    <a:pt x="250" y="147"/>
                    <a:pt x="240" y="160"/>
                  </a:cubicBezTo>
                  <a:cubicBezTo>
                    <a:pt x="230" y="172"/>
                    <a:pt x="211" y="157"/>
                    <a:pt x="221" y="145"/>
                  </a:cubicBezTo>
                  <a:close/>
                  <a:moveTo>
                    <a:pt x="137" y="92"/>
                  </a:moveTo>
                  <a:cubicBezTo>
                    <a:pt x="139" y="90"/>
                    <a:pt x="140" y="88"/>
                    <a:pt x="142" y="85"/>
                  </a:cubicBezTo>
                  <a:cubicBezTo>
                    <a:pt x="142" y="85"/>
                    <a:pt x="143" y="83"/>
                    <a:pt x="143" y="83"/>
                  </a:cubicBezTo>
                  <a:cubicBezTo>
                    <a:pt x="144" y="82"/>
                    <a:pt x="145" y="81"/>
                    <a:pt x="145" y="80"/>
                  </a:cubicBezTo>
                  <a:cubicBezTo>
                    <a:pt x="148" y="74"/>
                    <a:pt x="155" y="70"/>
                    <a:pt x="161" y="73"/>
                  </a:cubicBezTo>
                  <a:cubicBezTo>
                    <a:pt x="167" y="76"/>
                    <a:pt x="171" y="84"/>
                    <a:pt x="168" y="89"/>
                  </a:cubicBezTo>
                  <a:cubicBezTo>
                    <a:pt x="164" y="96"/>
                    <a:pt x="161" y="102"/>
                    <a:pt x="156" y="107"/>
                  </a:cubicBezTo>
                  <a:cubicBezTo>
                    <a:pt x="152" y="112"/>
                    <a:pt x="144" y="114"/>
                    <a:pt x="139" y="109"/>
                  </a:cubicBezTo>
                  <a:cubicBezTo>
                    <a:pt x="134" y="105"/>
                    <a:pt x="132" y="97"/>
                    <a:pt x="137" y="92"/>
                  </a:cubicBezTo>
                  <a:close/>
                  <a:moveTo>
                    <a:pt x="92" y="167"/>
                  </a:moveTo>
                  <a:cubicBezTo>
                    <a:pt x="78" y="173"/>
                    <a:pt x="68" y="150"/>
                    <a:pt x="83" y="144"/>
                  </a:cubicBezTo>
                  <a:cubicBezTo>
                    <a:pt x="98" y="138"/>
                    <a:pt x="107" y="161"/>
                    <a:pt x="92" y="167"/>
                  </a:cubicBezTo>
                  <a:close/>
                  <a:moveTo>
                    <a:pt x="125" y="247"/>
                  </a:moveTo>
                  <a:cubicBezTo>
                    <a:pt x="124" y="244"/>
                    <a:pt x="124" y="241"/>
                    <a:pt x="125" y="238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25" y="238"/>
                    <a:pt x="125" y="238"/>
                    <a:pt x="125" y="237"/>
                  </a:cubicBezTo>
                  <a:cubicBezTo>
                    <a:pt x="125" y="237"/>
                    <a:pt x="126" y="237"/>
                    <a:pt x="126" y="236"/>
                  </a:cubicBezTo>
                  <a:cubicBezTo>
                    <a:pt x="127" y="233"/>
                    <a:pt x="130" y="231"/>
                    <a:pt x="132" y="230"/>
                  </a:cubicBezTo>
                  <a:cubicBezTo>
                    <a:pt x="135" y="229"/>
                    <a:pt x="139" y="228"/>
                    <a:pt x="142" y="230"/>
                  </a:cubicBezTo>
                  <a:cubicBezTo>
                    <a:pt x="145" y="231"/>
                    <a:pt x="148" y="233"/>
                    <a:pt x="148" y="236"/>
                  </a:cubicBezTo>
                  <a:cubicBezTo>
                    <a:pt x="149" y="239"/>
                    <a:pt x="150" y="241"/>
                    <a:pt x="149" y="243"/>
                  </a:cubicBezTo>
                  <a:cubicBezTo>
                    <a:pt x="149" y="245"/>
                    <a:pt x="148" y="248"/>
                    <a:pt x="147" y="249"/>
                  </a:cubicBezTo>
                  <a:cubicBezTo>
                    <a:pt x="145" y="251"/>
                    <a:pt x="143" y="252"/>
                    <a:pt x="141" y="254"/>
                  </a:cubicBezTo>
                  <a:cubicBezTo>
                    <a:pt x="135" y="256"/>
                    <a:pt x="127" y="253"/>
                    <a:pt x="125" y="247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ŝľïďe"/>
            <p:cNvSpPr/>
            <p:nvPr/>
          </p:nvSpPr>
          <p:spPr bwMode="auto">
            <a:xfrm>
              <a:off x="4097338" y="1493838"/>
              <a:ext cx="1160463" cy="1274763"/>
            </a:xfrm>
            <a:custGeom>
              <a:avLst/>
              <a:gdLst>
                <a:gd name="T0" fmla="*/ 1 w 309"/>
                <a:gd name="T1" fmla="*/ 1 h 339"/>
                <a:gd name="T2" fmla="*/ 70 w 309"/>
                <a:gd name="T3" fmla="*/ 85 h 339"/>
                <a:gd name="T4" fmla="*/ 153 w 309"/>
                <a:gd name="T5" fmla="*/ 173 h 339"/>
                <a:gd name="T6" fmla="*/ 238 w 309"/>
                <a:gd name="T7" fmla="*/ 250 h 339"/>
                <a:gd name="T8" fmla="*/ 272 w 309"/>
                <a:gd name="T9" fmla="*/ 286 h 339"/>
                <a:gd name="T10" fmla="*/ 303 w 309"/>
                <a:gd name="T11" fmla="*/ 325 h 339"/>
                <a:gd name="T12" fmla="*/ 295 w 309"/>
                <a:gd name="T13" fmla="*/ 335 h 339"/>
                <a:gd name="T14" fmla="*/ 267 w 309"/>
                <a:gd name="T15" fmla="*/ 302 h 339"/>
                <a:gd name="T16" fmla="*/ 227 w 309"/>
                <a:gd name="T17" fmla="*/ 255 h 339"/>
                <a:gd name="T18" fmla="*/ 144 w 309"/>
                <a:gd name="T19" fmla="*/ 175 h 339"/>
                <a:gd name="T20" fmla="*/ 64 w 309"/>
                <a:gd name="T21" fmla="*/ 84 h 339"/>
                <a:gd name="T22" fmla="*/ 0 w 309"/>
                <a:gd name="T23" fmla="*/ 2 h 339"/>
                <a:gd name="T24" fmla="*/ 1 w 309"/>
                <a:gd name="T25" fmla="*/ 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9" h="339">
                  <a:moveTo>
                    <a:pt x="1" y="1"/>
                  </a:moveTo>
                  <a:cubicBezTo>
                    <a:pt x="18" y="34"/>
                    <a:pt x="47" y="57"/>
                    <a:pt x="70" y="85"/>
                  </a:cubicBezTo>
                  <a:cubicBezTo>
                    <a:pt x="97" y="115"/>
                    <a:pt x="124" y="145"/>
                    <a:pt x="153" y="173"/>
                  </a:cubicBezTo>
                  <a:cubicBezTo>
                    <a:pt x="181" y="200"/>
                    <a:pt x="210" y="224"/>
                    <a:pt x="238" y="250"/>
                  </a:cubicBezTo>
                  <a:cubicBezTo>
                    <a:pt x="250" y="262"/>
                    <a:pt x="261" y="274"/>
                    <a:pt x="272" y="286"/>
                  </a:cubicBezTo>
                  <a:cubicBezTo>
                    <a:pt x="282" y="298"/>
                    <a:pt x="290" y="316"/>
                    <a:pt x="303" y="325"/>
                  </a:cubicBezTo>
                  <a:cubicBezTo>
                    <a:pt x="309" y="330"/>
                    <a:pt x="301" y="339"/>
                    <a:pt x="295" y="335"/>
                  </a:cubicBezTo>
                  <a:cubicBezTo>
                    <a:pt x="283" y="327"/>
                    <a:pt x="276" y="313"/>
                    <a:pt x="267" y="302"/>
                  </a:cubicBezTo>
                  <a:cubicBezTo>
                    <a:pt x="255" y="286"/>
                    <a:pt x="242" y="270"/>
                    <a:pt x="227" y="255"/>
                  </a:cubicBezTo>
                  <a:cubicBezTo>
                    <a:pt x="200" y="228"/>
                    <a:pt x="171" y="203"/>
                    <a:pt x="144" y="175"/>
                  </a:cubicBezTo>
                  <a:cubicBezTo>
                    <a:pt x="116" y="146"/>
                    <a:pt x="90" y="115"/>
                    <a:pt x="64" y="84"/>
                  </a:cubicBezTo>
                  <a:cubicBezTo>
                    <a:pt x="42" y="57"/>
                    <a:pt x="15" y="33"/>
                    <a:pt x="0" y="2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ṡḷídè"/>
            <p:cNvSpPr/>
            <p:nvPr/>
          </p:nvSpPr>
          <p:spPr bwMode="auto">
            <a:xfrm>
              <a:off x="3759200" y="1941513"/>
              <a:ext cx="1096963" cy="1403350"/>
            </a:xfrm>
            <a:custGeom>
              <a:avLst/>
              <a:gdLst>
                <a:gd name="T0" fmla="*/ 231 w 292"/>
                <a:gd name="T1" fmla="*/ 170 h 373"/>
                <a:gd name="T2" fmla="*/ 237 w 292"/>
                <a:gd name="T3" fmla="*/ 137 h 373"/>
                <a:gd name="T4" fmla="*/ 216 w 292"/>
                <a:gd name="T5" fmla="*/ 120 h 373"/>
                <a:gd name="T6" fmla="*/ 166 w 292"/>
                <a:gd name="T7" fmla="*/ 161 h 373"/>
                <a:gd name="T8" fmla="*/ 192 w 292"/>
                <a:gd name="T9" fmla="*/ 103 h 373"/>
                <a:gd name="T10" fmla="*/ 131 w 292"/>
                <a:gd name="T11" fmla="*/ 59 h 373"/>
                <a:gd name="T12" fmla="*/ 106 w 292"/>
                <a:gd name="T13" fmla="*/ 79 h 373"/>
                <a:gd name="T14" fmla="*/ 56 w 292"/>
                <a:gd name="T15" fmla="*/ 0 h 373"/>
                <a:gd name="T16" fmla="*/ 46 w 292"/>
                <a:gd name="T17" fmla="*/ 87 h 373"/>
                <a:gd name="T18" fmla="*/ 66 w 292"/>
                <a:gd name="T19" fmla="*/ 114 h 373"/>
                <a:gd name="T20" fmla="*/ 29 w 292"/>
                <a:gd name="T21" fmla="*/ 152 h 373"/>
                <a:gd name="T22" fmla="*/ 58 w 292"/>
                <a:gd name="T23" fmla="*/ 174 h 373"/>
                <a:gd name="T24" fmla="*/ 16 w 292"/>
                <a:gd name="T25" fmla="*/ 188 h 373"/>
                <a:gd name="T26" fmla="*/ 2 w 292"/>
                <a:gd name="T27" fmla="*/ 270 h 373"/>
                <a:gd name="T28" fmla="*/ 76 w 292"/>
                <a:gd name="T29" fmla="*/ 279 h 373"/>
                <a:gd name="T30" fmla="*/ 50 w 292"/>
                <a:gd name="T31" fmla="*/ 355 h 373"/>
                <a:gd name="T32" fmla="*/ 158 w 292"/>
                <a:gd name="T33" fmla="*/ 350 h 373"/>
                <a:gd name="T34" fmla="*/ 174 w 292"/>
                <a:gd name="T35" fmla="*/ 321 h 373"/>
                <a:gd name="T36" fmla="*/ 239 w 292"/>
                <a:gd name="T37" fmla="*/ 306 h 373"/>
                <a:gd name="T38" fmla="*/ 232 w 292"/>
                <a:gd name="T39" fmla="*/ 300 h 373"/>
                <a:gd name="T40" fmla="*/ 277 w 292"/>
                <a:gd name="T41" fmla="*/ 269 h 373"/>
                <a:gd name="T42" fmla="*/ 285 w 292"/>
                <a:gd name="T43" fmla="*/ 200 h 373"/>
                <a:gd name="T44" fmla="*/ 197 w 292"/>
                <a:gd name="T45" fmla="*/ 221 h 373"/>
                <a:gd name="T46" fmla="*/ 275 w 292"/>
                <a:gd name="T47" fmla="*/ 181 h 373"/>
                <a:gd name="T48" fmla="*/ 127 w 292"/>
                <a:gd name="T49" fmla="*/ 321 h 373"/>
                <a:gd name="T50" fmla="*/ 72 w 292"/>
                <a:gd name="T51" fmla="*/ 330 h 373"/>
                <a:gd name="T52" fmla="*/ 127 w 292"/>
                <a:gd name="T53" fmla="*/ 321 h 373"/>
                <a:gd name="T54" fmla="*/ 110 w 292"/>
                <a:gd name="T55" fmla="*/ 270 h 373"/>
                <a:gd name="T56" fmla="*/ 96 w 292"/>
                <a:gd name="T57" fmla="*/ 269 h 373"/>
                <a:gd name="T58" fmla="*/ 96 w 292"/>
                <a:gd name="T59" fmla="*/ 254 h 373"/>
                <a:gd name="T60" fmla="*/ 111 w 292"/>
                <a:gd name="T61" fmla="*/ 255 h 373"/>
                <a:gd name="T62" fmla="*/ 84 w 292"/>
                <a:gd name="T63" fmla="*/ 235 h 373"/>
                <a:gd name="T64" fmla="*/ 47 w 292"/>
                <a:gd name="T65" fmla="*/ 223 h 373"/>
                <a:gd name="T66" fmla="*/ 84 w 292"/>
                <a:gd name="T67" fmla="*/ 235 h 373"/>
                <a:gd name="T68" fmla="*/ 77 w 292"/>
                <a:gd name="T69" fmla="*/ 154 h 373"/>
                <a:gd name="T70" fmla="*/ 50 w 292"/>
                <a:gd name="T71" fmla="*/ 145 h 373"/>
                <a:gd name="T72" fmla="*/ 64 w 292"/>
                <a:gd name="T73" fmla="*/ 136 h 373"/>
                <a:gd name="T74" fmla="*/ 73 w 292"/>
                <a:gd name="T75" fmla="*/ 134 h 373"/>
                <a:gd name="T76" fmla="*/ 131 w 292"/>
                <a:gd name="T77" fmla="*/ 114 h 373"/>
                <a:gd name="T78" fmla="*/ 131 w 292"/>
                <a:gd name="T79" fmla="*/ 114 h 373"/>
                <a:gd name="T80" fmla="*/ 184 w 292"/>
                <a:gd name="T81" fmla="*/ 200 h 373"/>
                <a:gd name="T82" fmla="*/ 174 w 292"/>
                <a:gd name="T83" fmla="*/ 196 h 373"/>
                <a:gd name="T84" fmla="*/ 175 w 292"/>
                <a:gd name="T85" fmla="*/ 182 h 373"/>
                <a:gd name="T86" fmla="*/ 183 w 292"/>
                <a:gd name="T87" fmla="*/ 180 h 373"/>
                <a:gd name="T88" fmla="*/ 184 w 292"/>
                <a:gd name="T89" fmla="*/ 180 h 373"/>
                <a:gd name="T90" fmla="*/ 189 w 292"/>
                <a:gd name="T91" fmla="*/ 19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2" h="373">
                  <a:moveTo>
                    <a:pt x="251" y="150"/>
                  </a:moveTo>
                  <a:cubicBezTo>
                    <a:pt x="246" y="158"/>
                    <a:pt x="240" y="165"/>
                    <a:pt x="231" y="170"/>
                  </a:cubicBezTo>
                  <a:cubicBezTo>
                    <a:pt x="220" y="176"/>
                    <a:pt x="211" y="158"/>
                    <a:pt x="222" y="152"/>
                  </a:cubicBezTo>
                  <a:cubicBezTo>
                    <a:pt x="229" y="149"/>
                    <a:pt x="233" y="143"/>
                    <a:pt x="237" y="137"/>
                  </a:cubicBezTo>
                  <a:cubicBezTo>
                    <a:pt x="233" y="133"/>
                    <a:pt x="228" y="129"/>
                    <a:pt x="224" y="126"/>
                  </a:cubicBezTo>
                  <a:cubicBezTo>
                    <a:pt x="221" y="124"/>
                    <a:pt x="218" y="122"/>
                    <a:pt x="216" y="120"/>
                  </a:cubicBezTo>
                  <a:cubicBezTo>
                    <a:pt x="213" y="118"/>
                    <a:pt x="211" y="116"/>
                    <a:pt x="209" y="115"/>
                  </a:cubicBezTo>
                  <a:cubicBezTo>
                    <a:pt x="200" y="135"/>
                    <a:pt x="187" y="155"/>
                    <a:pt x="166" y="161"/>
                  </a:cubicBezTo>
                  <a:cubicBezTo>
                    <a:pt x="154" y="165"/>
                    <a:pt x="150" y="145"/>
                    <a:pt x="162" y="141"/>
                  </a:cubicBezTo>
                  <a:cubicBezTo>
                    <a:pt x="177" y="137"/>
                    <a:pt x="186" y="119"/>
                    <a:pt x="192" y="103"/>
                  </a:cubicBezTo>
                  <a:cubicBezTo>
                    <a:pt x="172" y="89"/>
                    <a:pt x="151" y="75"/>
                    <a:pt x="131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0" y="68"/>
                    <a:pt x="128" y="77"/>
                    <a:pt x="125" y="86"/>
                  </a:cubicBezTo>
                  <a:cubicBezTo>
                    <a:pt x="121" y="98"/>
                    <a:pt x="102" y="92"/>
                    <a:pt x="106" y="79"/>
                  </a:cubicBezTo>
                  <a:cubicBezTo>
                    <a:pt x="110" y="67"/>
                    <a:pt x="112" y="55"/>
                    <a:pt x="112" y="43"/>
                  </a:cubicBezTo>
                  <a:cubicBezTo>
                    <a:pt x="95" y="27"/>
                    <a:pt x="77" y="10"/>
                    <a:pt x="56" y="0"/>
                  </a:cubicBezTo>
                  <a:cubicBezTo>
                    <a:pt x="52" y="10"/>
                    <a:pt x="53" y="22"/>
                    <a:pt x="53" y="32"/>
                  </a:cubicBezTo>
                  <a:cubicBezTo>
                    <a:pt x="52" y="51"/>
                    <a:pt x="49" y="69"/>
                    <a:pt x="46" y="87"/>
                  </a:cubicBezTo>
                  <a:cubicBezTo>
                    <a:pt x="52" y="91"/>
                    <a:pt x="59" y="95"/>
                    <a:pt x="67" y="94"/>
                  </a:cubicBezTo>
                  <a:cubicBezTo>
                    <a:pt x="80" y="93"/>
                    <a:pt x="78" y="113"/>
                    <a:pt x="66" y="114"/>
                  </a:cubicBezTo>
                  <a:cubicBezTo>
                    <a:pt x="57" y="115"/>
                    <a:pt x="49" y="112"/>
                    <a:pt x="42" y="108"/>
                  </a:cubicBezTo>
                  <a:cubicBezTo>
                    <a:pt x="38" y="123"/>
                    <a:pt x="34" y="137"/>
                    <a:pt x="29" y="152"/>
                  </a:cubicBezTo>
                  <a:cubicBezTo>
                    <a:pt x="27" y="157"/>
                    <a:pt x="25" y="163"/>
                    <a:pt x="23" y="169"/>
                  </a:cubicBezTo>
                  <a:cubicBezTo>
                    <a:pt x="34" y="173"/>
                    <a:pt x="45" y="175"/>
                    <a:pt x="58" y="174"/>
                  </a:cubicBezTo>
                  <a:cubicBezTo>
                    <a:pt x="70" y="173"/>
                    <a:pt x="74" y="193"/>
                    <a:pt x="61" y="194"/>
                  </a:cubicBezTo>
                  <a:cubicBezTo>
                    <a:pt x="45" y="195"/>
                    <a:pt x="30" y="193"/>
                    <a:pt x="16" y="188"/>
                  </a:cubicBezTo>
                  <a:cubicBezTo>
                    <a:pt x="7" y="211"/>
                    <a:pt x="0" y="234"/>
                    <a:pt x="1" y="259"/>
                  </a:cubicBezTo>
                  <a:cubicBezTo>
                    <a:pt x="2" y="262"/>
                    <a:pt x="2" y="266"/>
                    <a:pt x="2" y="270"/>
                  </a:cubicBezTo>
                  <a:cubicBezTo>
                    <a:pt x="24" y="276"/>
                    <a:pt x="48" y="272"/>
                    <a:pt x="67" y="261"/>
                  </a:cubicBezTo>
                  <a:cubicBezTo>
                    <a:pt x="78" y="254"/>
                    <a:pt x="87" y="272"/>
                    <a:pt x="76" y="279"/>
                  </a:cubicBezTo>
                  <a:cubicBezTo>
                    <a:pt x="55" y="291"/>
                    <a:pt x="30" y="295"/>
                    <a:pt x="7" y="291"/>
                  </a:cubicBezTo>
                  <a:cubicBezTo>
                    <a:pt x="13" y="317"/>
                    <a:pt x="27" y="342"/>
                    <a:pt x="50" y="355"/>
                  </a:cubicBezTo>
                  <a:cubicBezTo>
                    <a:pt x="65" y="366"/>
                    <a:pt x="83" y="373"/>
                    <a:pt x="103" y="373"/>
                  </a:cubicBezTo>
                  <a:cubicBezTo>
                    <a:pt x="123" y="373"/>
                    <a:pt x="144" y="365"/>
                    <a:pt x="158" y="350"/>
                  </a:cubicBezTo>
                  <a:cubicBezTo>
                    <a:pt x="163" y="345"/>
                    <a:pt x="168" y="339"/>
                    <a:pt x="171" y="333"/>
                  </a:cubicBezTo>
                  <a:cubicBezTo>
                    <a:pt x="172" y="331"/>
                    <a:pt x="173" y="322"/>
                    <a:pt x="174" y="321"/>
                  </a:cubicBezTo>
                  <a:cubicBezTo>
                    <a:pt x="178" y="317"/>
                    <a:pt x="192" y="319"/>
                    <a:pt x="198" y="319"/>
                  </a:cubicBezTo>
                  <a:cubicBezTo>
                    <a:pt x="213" y="318"/>
                    <a:pt x="226" y="314"/>
                    <a:pt x="239" y="306"/>
                  </a:cubicBezTo>
                  <a:cubicBezTo>
                    <a:pt x="243" y="304"/>
                    <a:pt x="246" y="301"/>
                    <a:pt x="250" y="298"/>
                  </a:cubicBezTo>
                  <a:cubicBezTo>
                    <a:pt x="244" y="299"/>
                    <a:pt x="238" y="300"/>
                    <a:pt x="232" y="300"/>
                  </a:cubicBezTo>
                  <a:cubicBezTo>
                    <a:pt x="219" y="300"/>
                    <a:pt x="220" y="280"/>
                    <a:pt x="233" y="280"/>
                  </a:cubicBezTo>
                  <a:cubicBezTo>
                    <a:pt x="249" y="280"/>
                    <a:pt x="263" y="274"/>
                    <a:pt x="277" y="269"/>
                  </a:cubicBezTo>
                  <a:cubicBezTo>
                    <a:pt x="287" y="252"/>
                    <a:pt x="292" y="233"/>
                    <a:pt x="288" y="212"/>
                  </a:cubicBezTo>
                  <a:cubicBezTo>
                    <a:pt x="287" y="208"/>
                    <a:pt x="286" y="204"/>
                    <a:pt x="285" y="200"/>
                  </a:cubicBezTo>
                  <a:cubicBezTo>
                    <a:pt x="261" y="220"/>
                    <a:pt x="228" y="233"/>
                    <a:pt x="201" y="241"/>
                  </a:cubicBezTo>
                  <a:cubicBezTo>
                    <a:pt x="189" y="245"/>
                    <a:pt x="185" y="225"/>
                    <a:pt x="197" y="221"/>
                  </a:cubicBezTo>
                  <a:cubicBezTo>
                    <a:pt x="216" y="216"/>
                    <a:pt x="235" y="208"/>
                    <a:pt x="252" y="198"/>
                  </a:cubicBezTo>
                  <a:cubicBezTo>
                    <a:pt x="260" y="193"/>
                    <a:pt x="268" y="187"/>
                    <a:pt x="275" y="181"/>
                  </a:cubicBezTo>
                  <a:cubicBezTo>
                    <a:pt x="269" y="170"/>
                    <a:pt x="261" y="160"/>
                    <a:pt x="251" y="150"/>
                  </a:cubicBezTo>
                  <a:close/>
                  <a:moveTo>
                    <a:pt x="127" y="321"/>
                  </a:moveTo>
                  <a:cubicBezTo>
                    <a:pt x="112" y="334"/>
                    <a:pt x="95" y="345"/>
                    <a:pt x="76" y="350"/>
                  </a:cubicBezTo>
                  <a:cubicBezTo>
                    <a:pt x="63" y="353"/>
                    <a:pt x="59" y="334"/>
                    <a:pt x="72" y="330"/>
                  </a:cubicBezTo>
                  <a:cubicBezTo>
                    <a:pt x="88" y="326"/>
                    <a:pt x="102" y="316"/>
                    <a:pt x="114" y="305"/>
                  </a:cubicBezTo>
                  <a:cubicBezTo>
                    <a:pt x="124" y="297"/>
                    <a:pt x="137" y="312"/>
                    <a:pt x="127" y="321"/>
                  </a:cubicBezTo>
                  <a:close/>
                  <a:moveTo>
                    <a:pt x="111" y="256"/>
                  </a:moveTo>
                  <a:cubicBezTo>
                    <a:pt x="115" y="260"/>
                    <a:pt x="114" y="266"/>
                    <a:pt x="110" y="270"/>
                  </a:cubicBezTo>
                  <a:cubicBezTo>
                    <a:pt x="108" y="271"/>
                    <a:pt x="105" y="272"/>
                    <a:pt x="103" y="272"/>
                  </a:cubicBezTo>
                  <a:cubicBezTo>
                    <a:pt x="100" y="272"/>
                    <a:pt x="98" y="271"/>
                    <a:pt x="96" y="269"/>
                  </a:cubicBezTo>
                  <a:cubicBezTo>
                    <a:pt x="96" y="268"/>
                    <a:pt x="96" y="268"/>
                    <a:pt x="96" y="268"/>
                  </a:cubicBezTo>
                  <a:cubicBezTo>
                    <a:pt x="92" y="264"/>
                    <a:pt x="93" y="258"/>
                    <a:pt x="96" y="254"/>
                  </a:cubicBezTo>
                  <a:cubicBezTo>
                    <a:pt x="98" y="252"/>
                    <a:pt x="101" y="251"/>
                    <a:pt x="104" y="252"/>
                  </a:cubicBezTo>
                  <a:cubicBezTo>
                    <a:pt x="106" y="252"/>
                    <a:pt x="109" y="253"/>
                    <a:pt x="111" y="255"/>
                  </a:cubicBezTo>
                  <a:lnTo>
                    <a:pt x="111" y="256"/>
                  </a:lnTo>
                  <a:close/>
                  <a:moveTo>
                    <a:pt x="84" y="235"/>
                  </a:moveTo>
                  <a:cubicBezTo>
                    <a:pt x="71" y="238"/>
                    <a:pt x="59" y="243"/>
                    <a:pt x="46" y="243"/>
                  </a:cubicBezTo>
                  <a:cubicBezTo>
                    <a:pt x="33" y="243"/>
                    <a:pt x="34" y="223"/>
                    <a:pt x="47" y="223"/>
                  </a:cubicBezTo>
                  <a:cubicBezTo>
                    <a:pt x="59" y="223"/>
                    <a:pt x="69" y="218"/>
                    <a:pt x="80" y="215"/>
                  </a:cubicBezTo>
                  <a:cubicBezTo>
                    <a:pt x="93" y="212"/>
                    <a:pt x="97" y="232"/>
                    <a:pt x="84" y="235"/>
                  </a:cubicBezTo>
                  <a:close/>
                  <a:moveTo>
                    <a:pt x="85" y="142"/>
                  </a:moveTo>
                  <a:cubicBezTo>
                    <a:pt x="86" y="148"/>
                    <a:pt x="82" y="153"/>
                    <a:pt x="77" y="154"/>
                  </a:cubicBezTo>
                  <a:cubicBezTo>
                    <a:pt x="71" y="155"/>
                    <a:pt x="66" y="156"/>
                    <a:pt x="60" y="156"/>
                  </a:cubicBezTo>
                  <a:cubicBezTo>
                    <a:pt x="54" y="156"/>
                    <a:pt x="50" y="150"/>
                    <a:pt x="50" y="145"/>
                  </a:cubicBezTo>
                  <a:cubicBezTo>
                    <a:pt x="50" y="139"/>
                    <a:pt x="56" y="136"/>
                    <a:pt x="61" y="136"/>
                  </a:cubicBezTo>
                  <a:cubicBezTo>
                    <a:pt x="62" y="136"/>
                    <a:pt x="63" y="136"/>
                    <a:pt x="64" y="136"/>
                  </a:cubicBezTo>
                  <a:cubicBezTo>
                    <a:pt x="64" y="136"/>
                    <a:pt x="66" y="136"/>
                    <a:pt x="66" y="136"/>
                  </a:cubicBezTo>
                  <a:cubicBezTo>
                    <a:pt x="69" y="135"/>
                    <a:pt x="71" y="135"/>
                    <a:pt x="73" y="134"/>
                  </a:cubicBezTo>
                  <a:cubicBezTo>
                    <a:pt x="79" y="133"/>
                    <a:pt x="84" y="137"/>
                    <a:pt x="85" y="142"/>
                  </a:cubicBezTo>
                  <a:close/>
                  <a:moveTo>
                    <a:pt x="131" y="114"/>
                  </a:moveTo>
                  <a:cubicBezTo>
                    <a:pt x="141" y="106"/>
                    <a:pt x="154" y="121"/>
                    <a:pt x="144" y="129"/>
                  </a:cubicBezTo>
                  <a:cubicBezTo>
                    <a:pt x="134" y="138"/>
                    <a:pt x="121" y="123"/>
                    <a:pt x="131" y="114"/>
                  </a:cubicBezTo>
                  <a:close/>
                  <a:moveTo>
                    <a:pt x="189" y="197"/>
                  </a:moveTo>
                  <a:cubicBezTo>
                    <a:pt x="188" y="198"/>
                    <a:pt x="186" y="199"/>
                    <a:pt x="184" y="200"/>
                  </a:cubicBezTo>
                  <a:cubicBezTo>
                    <a:pt x="183" y="200"/>
                    <a:pt x="181" y="200"/>
                    <a:pt x="179" y="199"/>
                  </a:cubicBezTo>
                  <a:cubicBezTo>
                    <a:pt x="177" y="199"/>
                    <a:pt x="176" y="197"/>
                    <a:pt x="174" y="196"/>
                  </a:cubicBezTo>
                  <a:cubicBezTo>
                    <a:pt x="172" y="194"/>
                    <a:pt x="172" y="191"/>
                    <a:pt x="172" y="189"/>
                  </a:cubicBezTo>
                  <a:cubicBezTo>
                    <a:pt x="172" y="186"/>
                    <a:pt x="173" y="184"/>
                    <a:pt x="175" y="182"/>
                  </a:cubicBezTo>
                  <a:cubicBezTo>
                    <a:pt x="177" y="180"/>
                    <a:pt x="180" y="179"/>
                    <a:pt x="182" y="179"/>
                  </a:cubicBezTo>
                  <a:cubicBezTo>
                    <a:pt x="183" y="179"/>
                    <a:pt x="183" y="180"/>
                    <a:pt x="183" y="180"/>
                  </a:cubicBezTo>
                  <a:cubicBezTo>
                    <a:pt x="184" y="180"/>
                    <a:pt x="184" y="180"/>
                    <a:pt x="184" y="180"/>
                  </a:cubicBezTo>
                  <a:cubicBezTo>
                    <a:pt x="184" y="180"/>
                    <a:pt x="184" y="180"/>
                    <a:pt x="184" y="180"/>
                  </a:cubicBezTo>
                  <a:cubicBezTo>
                    <a:pt x="187" y="180"/>
                    <a:pt x="189" y="181"/>
                    <a:pt x="190" y="183"/>
                  </a:cubicBezTo>
                  <a:cubicBezTo>
                    <a:pt x="194" y="187"/>
                    <a:pt x="194" y="194"/>
                    <a:pt x="189" y="19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ļïďe"/>
            <p:cNvSpPr/>
            <p:nvPr/>
          </p:nvSpPr>
          <p:spPr bwMode="auto">
            <a:xfrm>
              <a:off x="3992563" y="2024063"/>
              <a:ext cx="514350" cy="1309688"/>
            </a:xfrm>
            <a:custGeom>
              <a:avLst/>
              <a:gdLst>
                <a:gd name="T0" fmla="*/ 0 w 137"/>
                <a:gd name="T1" fmla="*/ 2 h 348"/>
                <a:gd name="T2" fmla="*/ 35 w 137"/>
                <a:gd name="T3" fmla="*/ 83 h 348"/>
                <a:gd name="T4" fmla="*/ 70 w 137"/>
                <a:gd name="T5" fmla="*/ 176 h 348"/>
                <a:gd name="T6" fmla="*/ 95 w 137"/>
                <a:gd name="T7" fmla="*/ 267 h 348"/>
                <a:gd name="T8" fmla="*/ 109 w 137"/>
                <a:gd name="T9" fmla="*/ 305 h 348"/>
                <a:gd name="T10" fmla="*/ 126 w 137"/>
                <a:gd name="T11" fmla="*/ 342 h 348"/>
                <a:gd name="T12" fmla="*/ 136 w 137"/>
                <a:gd name="T13" fmla="*/ 339 h 348"/>
                <a:gd name="T14" fmla="*/ 121 w 137"/>
                <a:gd name="T15" fmla="*/ 307 h 348"/>
                <a:gd name="T16" fmla="*/ 102 w 137"/>
                <a:gd name="T17" fmla="*/ 261 h 348"/>
                <a:gd name="T18" fmla="*/ 74 w 137"/>
                <a:gd name="T19" fmla="*/ 170 h 348"/>
                <a:gd name="T20" fmla="*/ 37 w 137"/>
                <a:gd name="T21" fmla="*/ 78 h 348"/>
                <a:gd name="T22" fmla="*/ 1 w 137"/>
                <a:gd name="T23" fmla="*/ 1 h 348"/>
                <a:gd name="T24" fmla="*/ 0 w 137"/>
                <a:gd name="T25" fmla="*/ 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348">
                  <a:moveTo>
                    <a:pt x="0" y="2"/>
                  </a:moveTo>
                  <a:cubicBezTo>
                    <a:pt x="18" y="26"/>
                    <a:pt x="24" y="56"/>
                    <a:pt x="35" y="83"/>
                  </a:cubicBezTo>
                  <a:cubicBezTo>
                    <a:pt x="48" y="114"/>
                    <a:pt x="60" y="145"/>
                    <a:pt x="70" y="176"/>
                  </a:cubicBezTo>
                  <a:cubicBezTo>
                    <a:pt x="79" y="206"/>
                    <a:pt x="86" y="237"/>
                    <a:pt x="95" y="267"/>
                  </a:cubicBezTo>
                  <a:cubicBezTo>
                    <a:pt x="99" y="280"/>
                    <a:pt x="103" y="292"/>
                    <a:pt x="109" y="305"/>
                  </a:cubicBezTo>
                  <a:cubicBezTo>
                    <a:pt x="114" y="317"/>
                    <a:pt x="123" y="329"/>
                    <a:pt x="126" y="342"/>
                  </a:cubicBezTo>
                  <a:cubicBezTo>
                    <a:pt x="127" y="348"/>
                    <a:pt x="137" y="346"/>
                    <a:pt x="136" y="339"/>
                  </a:cubicBezTo>
                  <a:cubicBezTo>
                    <a:pt x="134" y="328"/>
                    <a:pt x="126" y="318"/>
                    <a:pt x="121" y="307"/>
                  </a:cubicBezTo>
                  <a:cubicBezTo>
                    <a:pt x="114" y="292"/>
                    <a:pt x="108" y="277"/>
                    <a:pt x="102" y="261"/>
                  </a:cubicBezTo>
                  <a:cubicBezTo>
                    <a:pt x="92" y="231"/>
                    <a:pt x="85" y="200"/>
                    <a:pt x="74" y="170"/>
                  </a:cubicBezTo>
                  <a:cubicBezTo>
                    <a:pt x="64" y="139"/>
                    <a:pt x="50" y="109"/>
                    <a:pt x="37" y="78"/>
                  </a:cubicBezTo>
                  <a:cubicBezTo>
                    <a:pt x="26" y="52"/>
                    <a:pt x="18" y="24"/>
                    <a:pt x="1" y="1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sļîḑê"/>
            <p:cNvSpPr/>
            <p:nvPr/>
          </p:nvSpPr>
          <p:spPr bwMode="auto">
            <a:xfrm>
              <a:off x="4446588" y="3208338"/>
              <a:ext cx="1443038" cy="1035050"/>
            </a:xfrm>
            <a:prstGeom prst="rect">
              <a:avLst/>
            </a:prstGeom>
            <a:solidFill>
              <a:srgbClr val="D6E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śḻiḓè"/>
            <p:cNvSpPr/>
            <p:nvPr/>
          </p:nvSpPr>
          <p:spPr bwMode="auto">
            <a:xfrm>
              <a:off x="7588250" y="1998663"/>
              <a:ext cx="228600" cy="3338513"/>
            </a:xfrm>
            <a:custGeom>
              <a:avLst/>
              <a:gdLst>
                <a:gd name="T0" fmla="*/ 61 w 61"/>
                <a:gd name="T1" fmla="*/ 0 h 888"/>
                <a:gd name="T2" fmla="*/ 61 w 61"/>
                <a:gd name="T3" fmla="*/ 867 h 888"/>
                <a:gd name="T4" fmla="*/ 54 w 61"/>
                <a:gd name="T5" fmla="*/ 885 h 888"/>
                <a:gd name="T6" fmla="*/ 45 w 61"/>
                <a:gd name="T7" fmla="*/ 888 h 888"/>
                <a:gd name="T8" fmla="*/ 43 w 61"/>
                <a:gd name="T9" fmla="*/ 888 h 888"/>
                <a:gd name="T10" fmla="*/ 31 w 61"/>
                <a:gd name="T11" fmla="*/ 882 h 888"/>
                <a:gd name="T12" fmla="*/ 27 w 61"/>
                <a:gd name="T13" fmla="*/ 876 h 888"/>
                <a:gd name="T14" fmla="*/ 41 w 61"/>
                <a:gd name="T15" fmla="*/ 876 h 888"/>
                <a:gd name="T16" fmla="*/ 50 w 61"/>
                <a:gd name="T17" fmla="*/ 867 h 888"/>
                <a:gd name="T18" fmla="*/ 50 w 61"/>
                <a:gd name="T19" fmla="*/ 24 h 888"/>
                <a:gd name="T20" fmla="*/ 31 w 61"/>
                <a:gd name="T21" fmla="*/ 40 h 888"/>
                <a:gd name="T22" fmla="*/ 31 w 61"/>
                <a:gd name="T23" fmla="*/ 20 h 888"/>
                <a:gd name="T24" fmla="*/ 25 w 61"/>
                <a:gd name="T25" fmla="*/ 25 h 888"/>
                <a:gd name="T26" fmla="*/ 25 w 61"/>
                <a:gd name="T27" fmla="*/ 18 h 888"/>
                <a:gd name="T28" fmla="*/ 16 w 61"/>
                <a:gd name="T29" fmla="*/ 27 h 888"/>
                <a:gd name="T30" fmla="*/ 16 w 61"/>
                <a:gd name="T31" fmla="*/ 18 h 888"/>
                <a:gd name="T32" fmla="*/ 0 w 61"/>
                <a:gd name="T33" fmla="*/ 31 h 888"/>
                <a:gd name="T34" fmla="*/ 0 w 61"/>
                <a:gd name="T35" fmla="*/ 18 h 888"/>
                <a:gd name="T36" fmla="*/ 20 w 61"/>
                <a:gd name="T37" fmla="*/ 0 h 888"/>
                <a:gd name="T38" fmla="*/ 41 w 61"/>
                <a:gd name="T39" fmla="*/ 18 h 888"/>
                <a:gd name="T40" fmla="*/ 61 w 61"/>
                <a:gd name="T41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888">
                  <a:moveTo>
                    <a:pt x="61" y="0"/>
                  </a:moveTo>
                  <a:cubicBezTo>
                    <a:pt x="61" y="867"/>
                    <a:pt x="61" y="867"/>
                    <a:pt x="61" y="867"/>
                  </a:cubicBezTo>
                  <a:cubicBezTo>
                    <a:pt x="61" y="874"/>
                    <a:pt x="58" y="880"/>
                    <a:pt x="54" y="885"/>
                  </a:cubicBezTo>
                  <a:cubicBezTo>
                    <a:pt x="51" y="887"/>
                    <a:pt x="48" y="888"/>
                    <a:pt x="45" y="888"/>
                  </a:cubicBezTo>
                  <a:cubicBezTo>
                    <a:pt x="44" y="888"/>
                    <a:pt x="44" y="888"/>
                    <a:pt x="43" y="888"/>
                  </a:cubicBezTo>
                  <a:cubicBezTo>
                    <a:pt x="38" y="887"/>
                    <a:pt x="34" y="885"/>
                    <a:pt x="31" y="882"/>
                  </a:cubicBezTo>
                  <a:cubicBezTo>
                    <a:pt x="29" y="881"/>
                    <a:pt x="28" y="879"/>
                    <a:pt x="27" y="876"/>
                  </a:cubicBezTo>
                  <a:cubicBezTo>
                    <a:pt x="41" y="876"/>
                    <a:pt x="41" y="876"/>
                    <a:pt x="41" y="876"/>
                  </a:cubicBezTo>
                  <a:cubicBezTo>
                    <a:pt x="46" y="876"/>
                    <a:pt x="50" y="872"/>
                    <a:pt x="50" y="867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36" y="36"/>
                    <a:pt x="31" y="4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18"/>
                    <a:pt x="41" y="18"/>
                    <a:pt x="41" y="18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859B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ŝḻïḋè"/>
            <p:cNvSpPr/>
            <p:nvPr/>
          </p:nvSpPr>
          <p:spPr bwMode="auto">
            <a:xfrm>
              <a:off x="7646988" y="2065338"/>
              <a:ext cx="142875" cy="3297238"/>
            </a:xfrm>
            <a:custGeom>
              <a:avLst/>
              <a:gdLst>
                <a:gd name="T0" fmla="*/ 38 w 38"/>
                <a:gd name="T1" fmla="*/ 867 h 877"/>
                <a:gd name="T2" fmla="*/ 23 w 38"/>
                <a:gd name="T3" fmla="*/ 877 h 877"/>
                <a:gd name="T4" fmla="*/ 9 w 38"/>
                <a:gd name="T5" fmla="*/ 870 h 877"/>
                <a:gd name="T6" fmla="*/ 0 w 38"/>
                <a:gd name="T7" fmla="*/ 849 h 877"/>
                <a:gd name="T8" fmla="*/ 0 w 38"/>
                <a:gd name="T9" fmla="*/ 9 h 877"/>
                <a:gd name="T10" fmla="*/ 9 w 38"/>
                <a:gd name="T11" fmla="*/ 0 h 877"/>
                <a:gd name="T12" fmla="*/ 9 w 38"/>
                <a:gd name="T13" fmla="*/ 7 h 877"/>
                <a:gd name="T14" fmla="*/ 9 w 38"/>
                <a:gd name="T15" fmla="*/ 851 h 877"/>
                <a:gd name="T16" fmla="*/ 11 w 38"/>
                <a:gd name="T17" fmla="*/ 858 h 877"/>
                <a:gd name="T18" fmla="*/ 15 w 38"/>
                <a:gd name="T19" fmla="*/ 864 h 877"/>
                <a:gd name="T20" fmla="*/ 27 w 38"/>
                <a:gd name="T21" fmla="*/ 870 h 877"/>
                <a:gd name="T22" fmla="*/ 29 w 38"/>
                <a:gd name="T23" fmla="*/ 870 h 877"/>
                <a:gd name="T24" fmla="*/ 38 w 38"/>
                <a:gd name="T25" fmla="*/ 867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77">
                  <a:moveTo>
                    <a:pt x="38" y="867"/>
                  </a:moveTo>
                  <a:cubicBezTo>
                    <a:pt x="34" y="872"/>
                    <a:pt x="29" y="876"/>
                    <a:pt x="23" y="877"/>
                  </a:cubicBezTo>
                  <a:cubicBezTo>
                    <a:pt x="17" y="876"/>
                    <a:pt x="13" y="873"/>
                    <a:pt x="9" y="870"/>
                  </a:cubicBezTo>
                  <a:cubicBezTo>
                    <a:pt x="4" y="864"/>
                    <a:pt x="0" y="857"/>
                    <a:pt x="0" y="8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51"/>
                    <a:pt x="9" y="851"/>
                    <a:pt x="9" y="851"/>
                  </a:cubicBezTo>
                  <a:cubicBezTo>
                    <a:pt x="9" y="853"/>
                    <a:pt x="10" y="856"/>
                    <a:pt x="11" y="858"/>
                  </a:cubicBezTo>
                  <a:cubicBezTo>
                    <a:pt x="12" y="861"/>
                    <a:pt x="13" y="863"/>
                    <a:pt x="15" y="864"/>
                  </a:cubicBezTo>
                  <a:cubicBezTo>
                    <a:pt x="18" y="867"/>
                    <a:pt x="22" y="869"/>
                    <a:pt x="27" y="870"/>
                  </a:cubicBezTo>
                  <a:cubicBezTo>
                    <a:pt x="28" y="870"/>
                    <a:pt x="28" y="870"/>
                    <a:pt x="29" y="870"/>
                  </a:cubicBezTo>
                  <a:cubicBezTo>
                    <a:pt x="32" y="870"/>
                    <a:pt x="35" y="869"/>
                    <a:pt x="38" y="867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şḻiḋe"/>
            <p:cNvSpPr/>
            <p:nvPr/>
          </p:nvSpPr>
          <p:spPr bwMode="auto">
            <a:xfrm>
              <a:off x="7704138" y="2089150"/>
              <a:ext cx="71438" cy="3201988"/>
            </a:xfrm>
            <a:custGeom>
              <a:avLst/>
              <a:gdLst>
                <a:gd name="T0" fmla="*/ 19 w 19"/>
                <a:gd name="T1" fmla="*/ 0 h 852"/>
                <a:gd name="T2" fmla="*/ 19 w 19"/>
                <a:gd name="T3" fmla="*/ 843 h 852"/>
                <a:gd name="T4" fmla="*/ 10 w 19"/>
                <a:gd name="T5" fmla="*/ 852 h 852"/>
                <a:gd name="T6" fmla="*/ 9 w 19"/>
                <a:gd name="T7" fmla="*/ 852 h 852"/>
                <a:gd name="T8" fmla="*/ 3 w 19"/>
                <a:gd name="T9" fmla="*/ 850 h 852"/>
                <a:gd name="T10" fmla="*/ 0 w 19"/>
                <a:gd name="T11" fmla="*/ 843 h 852"/>
                <a:gd name="T12" fmla="*/ 0 w 19"/>
                <a:gd name="T13" fmla="*/ 16 h 852"/>
                <a:gd name="T14" fmla="*/ 19 w 19"/>
                <a:gd name="T15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852">
                  <a:moveTo>
                    <a:pt x="19" y="0"/>
                  </a:moveTo>
                  <a:cubicBezTo>
                    <a:pt x="19" y="843"/>
                    <a:pt x="19" y="843"/>
                    <a:pt x="19" y="843"/>
                  </a:cubicBezTo>
                  <a:cubicBezTo>
                    <a:pt x="19" y="848"/>
                    <a:pt x="15" y="852"/>
                    <a:pt x="10" y="852"/>
                  </a:cubicBezTo>
                  <a:cubicBezTo>
                    <a:pt x="9" y="852"/>
                    <a:pt x="9" y="852"/>
                    <a:pt x="9" y="852"/>
                  </a:cubicBezTo>
                  <a:cubicBezTo>
                    <a:pt x="6" y="852"/>
                    <a:pt x="4" y="851"/>
                    <a:pt x="3" y="850"/>
                  </a:cubicBezTo>
                  <a:cubicBezTo>
                    <a:pt x="1" y="848"/>
                    <a:pt x="0" y="846"/>
                    <a:pt x="0" y="84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12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D6E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1îdé"/>
            <p:cNvSpPr/>
            <p:nvPr/>
          </p:nvSpPr>
          <p:spPr bwMode="auto">
            <a:xfrm>
              <a:off x="7681913" y="2073275"/>
              <a:ext cx="60325" cy="3217863"/>
            </a:xfrm>
            <a:custGeom>
              <a:avLst/>
              <a:gdLst>
                <a:gd name="T0" fmla="*/ 6 w 16"/>
                <a:gd name="T1" fmla="*/ 20 h 856"/>
                <a:gd name="T2" fmla="*/ 6 w 16"/>
                <a:gd name="T3" fmla="*/ 847 h 856"/>
                <a:gd name="T4" fmla="*/ 9 w 16"/>
                <a:gd name="T5" fmla="*/ 854 h 856"/>
                <a:gd name="T6" fmla="*/ 15 w 16"/>
                <a:gd name="T7" fmla="*/ 856 h 856"/>
                <a:gd name="T8" fmla="*/ 16 w 16"/>
                <a:gd name="T9" fmla="*/ 856 h 856"/>
                <a:gd name="T10" fmla="*/ 2 w 16"/>
                <a:gd name="T11" fmla="*/ 856 h 856"/>
                <a:gd name="T12" fmla="*/ 0 w 16"/>
                <a:gd name="T13" fmla="*/ 849 h 856"/>
                <a:gd name="T14" fmla="*/ 0 w 16"/>
                <a:gd name="T15" fmla="*/ 5 h 856"/>
                <a:gd name="T16" fmla="*/ 6 w 16"/>
                <a:gd name="T17" fmla="*/ 0 h 856"/>
                <a:gd name="T18" fmla="*/ 6 w 16"/>
                <a:gd name="T19" fmla="*/ 2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56">
                  <a:moveTo>
                    <a:pt x="6" y="20"/>
                  </a:moveTo>
                  <a:cubicBezTo>
                    <a:pt x="6" y="847"/>
                    <a:pt x="6" y="847"/>
                    <a:pt x="6" y="847"/>
                  </a:cubicBezTo>
                  <a:cubicBezTo>
                    <a:pt x="6" y="850"/>
                    <a:pt x="7" y="852"/>
                    <a:pt x="9" y="854"/>
                  </a:cubicBezTo>
                  <a:cubicBezTo>
                    <a:pt x="10" y="855"/>
                    <a:pt x="12" y="856"/>
                    <a:pt x="15" y="856"/>
                  </a:cubicBezTo>
                  <a:cubicBezTo>
                    <a:pt x="15" y="856"/>
                    <a:pt x="15" y="856"/>
                    <a:pt x="16" y="856"/>
                  </a:cubicBezTo>
                  <a:cubicBezTo>
                    <a:pt x="2" y="856"/>
                    <a:pt x="2" y="856"/>
                    <a:pt x="2" y="856"/>
                  </a:cubicBezTo>
                  <a:cubicBezTo>
                    <a:pt x="1" y="854"/>
                    <a:pt x="0" y="851"/>
                    <a:pt x="0" y="84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BAC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ş1ïďé"/>
            <p:cNvSpPr/>
            <p:nvPr/>
          </p:nvSpPr>
          <p:spPr bwMode="auto">
            <a:xfrm>
              <a:off x="7588250" y="2065338"/>
              <a:ext cx="146050" cy="3305175"/>
            </a:xfrm>
            <a:custGeom>
              <a:avLst/>
              <a:gdLst>
                <a:gd name="T0" fmla="*/ 39 w 39"/>
                <a:gd name="T1" fmla="*/ 877 h 879"/>
                <a:gd name="T2" fmla="*/ 30 w 39"/>
                <a:gd name="T3" fmla="*/ 879 h 879"/>
                <a:gd name="T4" fmla="*/ 27 w 39"/>
                <a:gd name="T5" fmla="*/ 878 h 879"/>
                <a:gd name="T6" fmla="*/ 9 w 39"/>
                <a:gd name="T7" fmla="*/ 870 h 879"/>
                <a:gd name="T8" fmla="*/ 0 w 39"/>
                <a:gd name="T9" fmla="*/ 849 h 879"/>
                <a:gd name="T10" fmla="*/ 0 w 39"/>
                <a:gd name="T11" fmla="*/ 13 h 879"/>
                <a:gd name="T12" fmla="*/ 16 w 39"/>
                <a:gd name="T13" fmla="*/ 0 h 879"/>
                <a:gd name="T14" fmla="*/ 16 w 39"/>
                <a:gd name="T15" fmla="*/ 9 h 879"/>
                <a:gd name="T16" fmla="*/ 16 w 39"/>
                <a:gd name="T17" fmla="*/ 849 h 879"/>
                <a:gd name="T18" fmla="*/ 25 w 39"/>
                <a:gd name="T19" fmla="*/ 870 h 879"/>
                <a:gd name="T20" fmla="*/ 39 w 39"/>
                <a:gd name="T21" fmla="*/ 877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79">
                  <a:moveTo>
                    <a:pt x="39" y="877"/>
                  </a:moveTo>
                  <a:cubicBezTo>
                    <a:pt x="36" y="878"/>
                    <a:pt x="33" y="879"/>
                    <a:pt x="30" y="879"/>
                  </a:cubicBezTo>
                  <a:cubicBezTo>
                    <a:pt x="29" y="879"/>
                    <a:pt x="28" y="878"/>
                    <a:pt x="27" y="878"/>
                  </a:cubicBezTo>
                  <a:cubicBezTo>
                    <a:pt x="20" y="878"/>
                    <a:pt x="14" y="875"/>
                    <a:pt x="9" y="870"/>
                  </a:cubicBezTo>
                  <a:cubicBezTo>
                    <a:pt x="3" y="864"/>
                    <a:pt x="0" y="857"/>
                    <a:pt x="0" y="84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49"/>
                    <a:pt x="16" y="849"/>
                    <a:pt x="16" y="849"/>
                  </a:cubicBezTo>
                  <a:cubicBezTo>
                    <a:pt x="16" y="857"/>
                    <a:pt x="20" y="864"/>
                    <a:pt x="25" y="870"/>
                  </a:cubicBezTo>
                  <a:cubicBezTo>
                    <a:pt x="29" y="873"/>
                    <a:pt x="33" y="876"/>
                    <a:pt x="39" y="877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ṥ1îḍé"/>
            <p:cNvSpPr/>
            <p:nvPr/>
          </p:nvSpPr>
          <p:spPr bwMode="auto">
            <a:xfrm>
              <a:off x="4540250" y="3295650"/>
              <a:ext cx="1250950" cy="865188"/>
            </a:xfrm>
            <a:prstGeom prst="rect">
              <a:avLst/>
            </a:pr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şļíḑè"/>
            <p:cNvSpPr/>
            <p:nvPr/>
          </p:nvSpPr>
          <p:spPr bwMode="auto">
            <a:xfrm>
              <a:off x="6764338" y="1998663"/>
              <a:ext cx="838200" cy="3338513"/>
            </a:xfrm>
            <a:custGeom>
              <a:avLst/>
              <a:gdLst>
                <a:gd name="T0" fmla="*/ 452 w 528"/>
                <a:gd name="T1" fmla="*/ 45 h 2103"/>
                <a:gd name="T2" fmla="*/ 377 w 528"/>
                <a:gd name="T3" fmla="*/ 0 h 2103"/>
                <a:gd name="T4" fmla="*/ 303 w 528"/>
                <a:gd name="T5" fmla="*/ 45 h 2103"/>
                <a:gd name="T6" fmla="*/ 227 w 528"/>
                <a:gd name="T7" fmla="*/ 0 h 2103"/>
                <a:gd name="T8" fmla="*/ 152 w 528"/>
                <a:gd name="T9" fmla="*/ 45 h 2103"/>
                <a:gd name="T10" fmla="*/ 76 w 528"/>
                <a:gd name="T11" fmla="*/ 0 h 2103"/>
                <a:gd name="T12" fmla="*/ 0 w 528"/>
                <a:gd name="T13" fmla="*/ 45 h 2103"/>
                <a:gd name="T14" fmla="*/ 355 w 528"/>
                <a:gd name="T15" fmla="*/ 258 h 2103"/>
                <a:gd name="T16" fmla="*/ 55 w 528"/>
                <a:gd name="T17" fmla="*/ 2103 h 2103"/>
                <a:gd name="T18" fmla="*/ 528 w 528"/>
                <a:gd name="T19" fmla="*/ 2103 h 2103"/>
                <a:gd name="T20" fmla="*/ 528 w 528"/>
                <a:gd name="T21" fmla="*/ 0 h 2103"/>
                <a:gd name="T22" fmla="*/ 452 w 528"/>
                <a:gd name="T23" fmla="*/ 45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8" h="2103">
                  <a:moveTo>
                    <a:pt x="452" y="45"/>
                  </a:moveTo>
                  <a:lnTo>
                    <a:pt x="377" y="0"/>
                  </a:lnTo>
                  <a:lnTo>
                    <a:pt x="303" y="45"/>
                  </a:lnTo>
                  <a:lnTo>
                    <a:pt x="227" y="0"/>
                  </a:lnTo>
                  <a:lnTo>
                    <a:pt x="152" y="45"/>
                  </a:lnTo>
                  <a:lnTo>
                    <a:pt x="76" y="0"/>
                  </a:lnTo>
                  <a:lnTo>
                    <a:pt x="0" y="45"/>
                  </a:lnTo>
                  <a:lnTo>
                    <a:pt x="355" y="258"/>
                  </a:lnTo>
                  <a:lnTo>
                    <a:pt x="55" y="2103"/>
                  </a:lnTo>
                  <a:lnTo>
                    <a:pt x="528" y="2103"/>
                  </a:lnTo>
                  <a:lnTo>
                    <a:pt x="528" y="0"/>
                  </a:lnTo>
                  <a:lnTo>
                    <a:pt x="452" y="45"/>
                  </a:lnTo>
                  <a:close/>
                </a:path>
              </a:pathLst>
            </a:custGeom>
            <a:solidFill>
              <a:srgbClr val="BAC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Sḻíḓê"/>
            <p:cNvSpPr/>
            <p:nvPr/>
          </p:nvSpPr>
          <p:spPr bwMode="auto">
            <a:xfrm>
              <a:off x="6678613" y="1990725"/>
              <a:ext cx="909638" cy="503238"/>
            </a:xfrm>
            <a:custGeom>
              <a:avLst/>
              <a:gdLst>
                <a:gd name="T0" fmla="*/ 573 w 573"/>
                <a:gd name="T1" fmla="*/ 317 h 317"/>
                <a:gd name="T2" fmla="*/ 573 w 573"/>
                <a:gd name="T3" fmla="*/ 317 h 317"/>
                <a:gd name="T4" fmla="*/ 26 w 573"/>
                <a:gd name="T5" fmla="*/ 317 h 317"/>
                <a:gd name="T6" fmla="*/ 0 w 573"/>
                <a:gd name="T7" fmla="*/ 280 h 317"/>
                <a:gd name="T8" fmla="*/ 45 w 573"/>
                <a:gd name="T9" fmla="*/ 225 h 317"/>
                <a:gd name="T10" fmla="*/ 0 w 573"/>
                <a:gd name="T11" fmla="*/ 168 h 317"/>
                <a:gd name="T12" fmla="*/ 45 w 573"/>
                <a:gd name="T13" fmla="*/ 111 h 317"/>
                <a:gd name="T14" fmla="*/ 0 w 573"/>
                <a:gd name="T15" fmla="*/ 57 h 317"/>
                <a:gd name="T16" fmla="*/ 45 w 573"/>
                <a:gd name="T17" fmla="*/ 0 h 317"/>
                <a:gd name="T18" fmla="*/ 573 w 573"/>
                <a:gd name="T1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3" h="317">
                  <a:moveTo>
                    <a:pt x="573" y="317"/>
                  </a:moveTo>
                  <a:lnTo>
                    <a:pt x="573" y="317"/>
                  </a:lnTo>
                  <a:lnTo>
                    <a:pt x="26" y="317"/>
                  </a:lnTo>
                  <a:lnTo>
                    <a:pt x="0" y="280"/>
                  </a:lnTo>
                  <a:lnTo>
                    <a:pt x="45" y="225"/>
                  </a:lnTo>
                  <a:lnTo>
                    <a:pt x="0" y="168"/>
                  </a:lnTo>
                  <a:lnTo>
                    <a:pt x="45" y="111"/>
                  </a:lnTo>
                  <a:lnTo>
                    <a:pt x="0" y="57"/>
                  </a:lnTo>
                  <a:lnTo>
                    <a:pt x="45" y="0"/>
                  </a:lnTo>
                  <a:lnTo>
                    <a:pt x="573" y="317"/>
                  </a:lnTo>
                  <a:close/>
                </a:path>
              </a:pathLst>
            </a:custGeom>
            <a:solidFill>
              <a:srgbClr val="D6E1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šḷíḍè"/>
            <p:cNvSpPr/>
            <p:nvPr/>
          </p:nvSpPr>
          <p:spPr bwMode="auto">
            <a:xfrm>
              <a:off x="4446588" y="2905125"/>
              <a:ext cx="3040063" cy="107950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ṧlíďê"/>
            <p:cNvSpPr/>
            <p:nvPr/>
          </p:nvSpPr>
          <p:spPr bwMode="auto">
            <a:xfrm>
              <a:off x="4243388" y="1919288"/>
              <a:ext cx="3444875" cy="3448050"/>
            </a:xfrm>
            <a:custGeom>
              <a:avLst/>
              <a:gdLst>
                <a:gd name="T0" fmla="*/ 890 w 917"/>
                <a:gd name="T1" fmla="*/ 917 h 917"/>
                <a:gd name="T2" fmla="*/ 0 w 917"/>
                <a:gd name="T3" fmla="*/ 0 h 917"/>
                <a:gd name="T4" fmla="*/ 63 w 917"/>
                <a:gd name="T5" fmla="*/ 0 h 917"/>
                <a:gd name="T6" fmla="*/ 127 w 917"/>
                <a:gd name="T7" fmla="*/ 0 h 917"/>
                <a:gd name="T8" fmla="*/ 190 w 917"/>
                <a:gd name="T9" fmla="*/ 0 h 917"/>
                <a:gd name="T10" fmla="*/ 254 w 917"/>
                <a:gd name="T11" fmla="*/ 0 h 917"/>
                <a:gd name="T12" fmla="*/ 317 w 917"/>
                <a:gd name="T13" fmla="*/ 0 h 917"/>
                <a:gd name="T14" fmla="*/ 381 w 917"/>
                <a:gd name="T15" fmla="*/ 0 h 917"/>
                <a:gd name="T16" fmla="*/ 445 w 917"/>
                <a:gd name="T17" fmla="*/ 0 h 917"/>
                <a:gd name="T18" fmla="*/ 508 w 917"/>
                <a:gd name="T19" fmla="*/ 0 h 917"/>
                <a:gd name="T20" fmla="*/ 572 w 917"/>
                <a:gd name="T21" fmla="*/ 0 h 917"/>
                <a:gd name="T22" fmla="*/ 635 w 917"/>
                <a:gd name="T23" fmla="*/ 0 h 917"/>
                <a:gd name="T24" fmla="*/ 648 w 917"/>
                <a:gd name="T25" fmla="*/ 43 h 917"/>
                <a:gd name="T26" fmla="*/ 648 w 917"/>
                <a:gd name="T27" fmla="*/ 90 h 917"/>
                <a:gd name="T28" fmla="*/ 648 w 917"/>
                <a:gd name="T29" fmla="*/ 137 h 917"/>
                <a:gd name="T30" fmla="*/ 890 w 917"/>
                <a:gd name="T31" fmla="*/ 153 h 917"/>
                <a:gd name="T32" fmla="*/ 899 w 917"/>
                <a:gd name="T33" fmla="*/ 909 h 917"/>
                <a:gd name="T34" fmla="*/ 863 w 917"/>
                <a:gd name="T35" fmla="*/ 693 h 917"/>
                <a:gd name="T36" fmla="*/ 54 w 917"/>
                <a:gd name="T37" fmla="*/ 664 h 917"/>
                <a:gd name="T38" fmla="*/ 863 w 917"/>
                <a:gd name="T39" fmla="*/ 693 h 917"/>
                <a:gd name="T40" fmla="*/ 863 w 917"/>
                <a:gd name="T41" fmla="*/ 584 h 917"/>
                <a:gd name="T42" fmla="*/ 479 w 917"/>
                <a:gd name="T43" fmla="*/ 612 h 917"/>
                <a:gd name="T44" fmla="*/ 863 w 917"/>
                <a:gd name="T45" fmla="*/ 532 h 917"/>
                <a:gd name="T46" fmla="*/ 479 w 917"/>
                <a:gd name="T47" fmla="*/ 503 h 917"/>
                <a:gd name="T48" fmla="*/ 863 w 917"/>
                <a:gd name="T49" fmla="*/ 532 h 917"/>
                <a:gd name="T50" fmla="*/ 863 w 917"/>
                <a:gd name="T51" fmla="*/ 423 h 917"/>
                <a:gd name="T52" fmla="*/ 479 w 917"/>
                <a:gd name="T53" fmla="*/ 452 h 917"/>
                <a:gd name="T54" fmla="*/ 863 w 917"/>
                <a:gd name="T55" fmla="*/ 372 h 917"/>
                <a:gd name="T56" fmla="*/ 479 w 917"/>
                <a:gd name="T57" fmla="*/ 343 h 917"/>
                <a:gd name="T58" fmla="*/ 863 w 917"/>
                <a:gd name="T59" fmla="*/ 372 h 917"/>
                <a:gd name="T60" fmla="*/ 863 w 917"/>
                <a:gd name="T61" fmla="*/ 262 h 917"/>
                <a:gd name="T62" fmla="*/ 54 w 917"/>
                <a:gd name="T63" fmla="*/ 291 h 917"/>
                <a:gd name="T64" fmla="*/ 863 w 917"/>
                <a:gd name="T65" fmla="*/ 211 h 917"/>
                <a:gd name="T66" fmla="*/ 54 w 917"/>
                <a:gd name="T67" fmla="*/ 182 h 917"/>
                <a:gd name="T68" fmla="*/ 863 w 917"/>
                <a:gd name="T69" fmla="*/ 211 h 917"/>
                <a:gd name="T70" fmla="*/ 438 w 917"/>
                <a:gd name="T71" fmla="*/ 343 h 917"/>
                <a:gd name="T72" fmla="*/ 54 w 917"/>
                <a:gd name="T73" fmla="*/ 618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17" h="917">
                  <a:moveTo>
                    <a:pt x="917" y="917"/>
                  </a:moveTo>
                  <a:cubicBezTo>
                    <a:pt x="890" y="917"/>
                    <a:pt x="890" y="917"/>
                    <a:pt x="890" y="917"/>
                  </a:cubicBezTo>
                  <a:cubicBezTo>
                    <a:pt x="0" y="917"/>
                    <a:pt x="0" y="917"/>
                    <a:pt x="0" y="9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59" y="19"/>
                    <a:pt x="159" y="19"/>
                    <a:pt x="159" y="19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22" y="19"/>
                    <a:pt x="222" y="19"/>
                    <a:pt x="222" y="19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413" y="19"/>
                    <a:pt x="413" y="19"/>
                    <a:pt x="413" y="19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76" y="19"/>
                    <a:pt x="476" y="19"/>
                    <a:pt x="476" y="19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540" y="19"/>
                    <a:pt x="540" y="19"/>
                    <a:pt x="540" y="19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604" y="19"/>
                    <a:pt x="604" y="19"/>
                    <a:pt x="604" y="19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67" y="19"/>
                    <a:pt x="667" y="19"/>
                    <a:pt x="667" y="19"/>
                  </a:cubicBezTo>
                  <a:cubicBezTo>
                    <a:pt x="648" y="43"/>
                    <a:pt x="648" y="43"/>
                    <a:pt x="648" y="43"/>
                  </a:cubicBezTo>
                  <a:cubicBezTo>
                    <a:pt x="667" y="66"/>
                    <a:pt x="667" y="66"/>
                    <a:pt x="667" y="66"/>
                  </a:cubicBezTo>
                  <a:cubicBezTo>
                    <a:pt x="648" y="90"/>
                    <a:pt x="648" y="90"/>
                    <a:pt x="648" y="90"/>
                  </a:cubicBezTo>
                  <a:cubicBezTo>
                    <a:pt x="667" y="114"/>
                    <a:pt x="667" y="114"/>
                    <a:pt x="667" y="114"/>
                  </a:cubicBezTo>
                  <a:cubicBezTo>
                    <a:pt x="648" y="137"/>
                    <a:pt x="648" y="137"/>
                    <a:pt x="648" y="137"/>
                  </a:cubicBezTo>
                  <a:cubicBezTo>
                    <a:pt x="659" y="153"/>
                    <a:pt x="659" y="153"/>
                    <a:pt x="659" y="153"/>
                  </a:cubicBezTo>
                  <a:cubicBezTo>
                    <a:pt x="890" y="153"/>
                    <a:pt x="890" y="153"/>
                    <a:pt x="890" y="153"/>
                  </a:cubicBezTo>
                  <a:cubicBezTo>
                    <a:pt x="890" y="888"/>
                    <a:pt x="890" y="888"/>
                    <a:pt x="890" y="888"/>
                  </a:cubicBezTo>
                  <a:cubicBezTo>
                    <a:pt x="890" y="896"/>
                    <a:pt x="893" y="903"/>
                    <a:pt x="899" y="909"/>
                  </a:cubicBezTo>
                  <a:cubicBezTo>
                    <a:pt x="904" y="914"/>
                    <a:pt x="910" y="917"/>
                    <a:pt x="917" y="917"/>
                  </a:cubicBezTo>
                  <a:close/>
                  <a:moveTo>
                    <a:pt x="863" y="693"/>
                  </a:moveTo>
                  <a:cubicBezTo>
                    <a:pt x="863" y="664"/>
                    <a:pt x="863" y="664"/>
                    <a:pt x="863" y="664"/>
                  </a:cubicBezTo>
                  <a:cubicBezTo>
                    <a:pt x="54" y="664"/>
                    <a:pt x="54" y="664"/>
                    <a:pt x="54" y="664"/>
                  </a:cubicBezTo>
                  <a:cubicBezTo>
                    <a:pt x="54" y="693"/>
                    <a:pt x="54" y="693"/>
                    <a:pt x="54" y="693"/>
                  </a:cubicBezTo>
                  <a:lnTo>
                    <a:pt x="863" y="693"/>
                  </a:lnTo>
                  <a:close/>
                  <a:moveTo>
                    <a:pt x="863" y="612"/>
                  </a:moveTo>
                  <a:cubicBezTo>
                    <a:pt x="863" y="584"/>
                    <a:pt x="863" y="584"/>
                    <a:pt x="863" y="584"/>
                  </a:cubicBezTo>
                  <a:cubicBezTo>
                    <a:pt x="479" y="584"/>
                    <a:pt x="479" y="584"/>
                    <a:pt x="479" y="584"/>
                  </a:cubicBezTo>
                  <a:cubicBezTo>
                    <a:pt x="479" y="612"/>
                    <a:pt x="479" y="612"/>
                    <a:pt x="479" y="612"/>
                  </a:cubicBezTo>
                  <a:lnTo>
                    <a:pt x="863" y="612"/>
                  </a:lnTo>
                  <a:close/>
                  <a:moveTo>
                    <a:pt x="863" y="532"/>
                  </a:moveTo>
                  <a:cubicBezTo>
                    <a:pt x="863" y="503"/>
                    <a:pt x="863" y="503"/>
                    <a:pt x="863" y="503"/>
                  </a:cubicBezTo>
                  <a:cubicBezTo>
                    <a:pt x="479" y="503"/>
                    <a:pt x="479" y="503"/>
                    <a:pt x="479" y="503"/>
                  </a:cubicBezTo>
                  <a:cubicBezTo>
                    <a:pt x="479" y="532"/>
                    <a:pt x="479" y="532"/>
                    <a:pt x="479" y="532"/>
                  </a:cubicBezTo>
                  <a:lnTo>
                    <a:pt x="863" y="532"/>
                  </a:lnTo>
                  <a:close/>
                  <a:moveTo>
                    <a:pt x="863" y="452"/>
                  </a:moveTo>
                  <a:cubicBezTo>
                    <a:pt x="863" y="423"/>
                    <a:pt x="863" y="423"/>
                    <a:pt x="863" y="423"/>
                  </a:cubicBezTo>
                  <a:cubicBezTo>
                    <a:pt x="479" y="423"/>
                    <a:pt x="479" y="423"/>
                    <a:pt x="479" y="423"/>
                  </a:cubicBezTo>
                  <a:cubicBezTo>
                    <a:pt x="479" y="452"/>
                    <a:pt x="479" y="452"/>
                    <a:pt x="479" y="452"/>
                  </a:cubicBezTo>
                  <a:lnTo>
                    <a:pt x="863" y="452"/>
                  </a:lnTo>
                  <a:close/>
                  <a:moveTo>
                    <a:pt x="863" y="372"/>
                  </a:moveTo>
                  <a:cubicBezTo>
                    <a:pt x="863" y="343"/>
                    <a:pt x="863" y="343"/>
                    <a:pt x="863" y="343"/>
                  </a:cubicBezTo>
                  <a:cubicBezTo>
                    <a:pt x="479" y="343"/>
                    <a:pt x="479" y="343"/>
                    <a:pt x="479" y="343"/>
                  </a:cubicBezTo>
                  <a:cubicBezTo>
                    <a:pt x="479" y="372"/>
                    <a:pt x="479" y="372"/>
                    <a:pt x="479" y="372"/>
                  </a:cubicBezTo>
                  <a:lnTo>
                    <a:pt x="863" y="372"/>
                  </a:lnTo>
                  <a:close/>
                  <a:moveTo>
                    <a:pt x="863" y="291"/>
                  </a:moveTo>
                  <a:cubicBezTo>
                    <a:pt x="863" y="262"/>
                    <a:pt x="863" y="262"/>
                    <a:pt x="863" y="262"/>
                  </a:cubicBezTo>
                  <a:cubicBezTo>
                    <a:pt x="54" y="262"/>
                    <a:pt x="54" y="262"/>
                    <a:pt x="54" y="262"/>
                  </a:cubicBezTo>
                  <a:cubicBezTo>
                    <a:pt x="54" y="291"/>
                    <a:pt x="54" y="291"/>
                    <a:pt x="54" y="291"/>
                  </a:cubicBezTo>
                  <a:lnTo>
                    <a:pt x="863" y="291"/>
                  </a:lnTo>
                  <a:close/>
                  <a:moveTo>
                    <a:pt x="863" y="211"/>
                  </a:moveTo>
                  <a:cubicBezTo>
                    <a:pt x="863" y="182"/>
                    <a:pt x="863" y="182"/>
                    <a:pt x="863" y="182"/>
                  </a:cubicBezTo>
                  <a:cubicBezTo>
                    <a:pt x="54" y="182"/>
                    <a:pt x="54" y="182"/>
                    <a:pt x="54" y="182"/>
                  </a:cubicBezTo>
                  <a:cubicBezTo>
                    <a:pt x="54" y="211"/>
                    <a:pt x="54" y="211"/>
                    <a:pt x="54" y="211"/>
                  </a:cubicBezTo>
                  <a:lnTo>
                    <a:pt x="863" y="211"/>
                  </a:lnTo>
                  <a:close/>
                  <a:moveTo>
                    <a:pt x="438" y="618"/>
                  </a:moveTo>
                  <a:cubicBezTo>
                    <a:pt x="438" y="343"/>
                    <a:pt x="438" y="343"/>
                    <a:pt x="438" y="343"/>
                  </a:cubicBezTo>
                  <a:cubicBezTo>
                    <a:pt x="54" y="343"/>
                    <a:pt x="54" y="343"/>
                    <a:pt x="54" y="343"/>
                  </a:cubicBezTo>
                  <a:cubicBezTo>
                    <a:pt x="54" y="618"/>
                    <a:pt x="54" y="618"/>
                    <a:pt x="54" y="618"/>
                  </a:cubicBezTo>
                  <a:lnTo>
                    <a:pt x="438" y="618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ṣḷíḓé"/>
            <p:cNvSpPr/>
            <p:nvPr/>
          </p:nvSpPr>
          <p:spPr bwMode="auto">
            <a:xfrm>
              <a:off x="4446588" y="5021263"/>
              <a:ext cx="3040063" cy="104775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ŝļídè"/>
            <p:cNvSpPr/>
            <p:nvPr/>
          </p:nvSpPr>
          <p:spPr bwMode="auto">
            <a:xfrm>
              <a:off x="4446588" y="4716463"/>
              <a:ext cx="3040063" cy="109538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şľîde"/>
            <p:cNvSpPr/>
            <p:nvPr/>
          </p:nvSpPr>
          <p:spPr bwMode="auto">
            <a:xfrm>
              <a:off x="4446588" y="2603500"/>
              <a:ext cx="3040063" cy="109538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şliḑe"/>
            <p:cNvSpPr/>
            <p:nvPr/>
          </p:nvSpPr>
          <p:spPr bwMode="auto">
            <a:xfrm>
              <a:off x="6043613" y="3208338"/>
              <a:ext cx="1443038" cy="109538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ṥ1îḓé"/>
            <p:cNvSpPr/>
            <p:nvPr/>
          </p:nvSpPr>
          <p:spPr bwMode="auto">
            <a:xfrm>
              <a:off x="4446588" y="2603500"/>
              <a:ext cx="3040063" cy="109538"/>
            </a:xfrm>
            <a:prstGeom prst="rect">
              <a:avLst/>
            </a:pr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ṧḻîdê"/>
            <p:cNvSpPr/>
            <p:nvPr/>
          </p:nvSpPr>
          <p:spPr bwMode="auto">
            <a:xfrm>
              <a:off x="4446588" y="2768600"/>
              <a:ext cx="3040063" cy="26988"/>
            </a:xfrm>
            <a:prstGeom prst="rect">
              <a:avLst/>
            </a:pr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ślíde"/>
            <p:cNvSpPr/>
            <p:nvPr/>
          </p:nvSpPr>
          <p:spPr bwMode="auto">
            <a:xfrm>
              <a:off x="4435475" y="2103438"/>
              <a:ext cx="13064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 fontScale="85000" lnSpcReduction="2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400" b="0" i="0" u="none" strike="noStrike" cap="none" normalizeH="0" baseline="0">
                  <a:ln>
                    <a:noFill/>
                  </a:ln>
                  <a:solidFill>
                    <a:srgbClr val="56548C"/>
                  </a:solidFill>
                  <a:effectLst/>
                </a:rPr>
                <a:t>NEWS</a:t>
              </a:r>
              <a:endParaRPr kumimoji="0" lang="en-US" altLang="zh-CN" sz="3400" b="0" i="0" u="none" strike="noStrike" cap="none" normalizeH="0" baseline="0" dirty="0">
                <a:ln>
                  <a:noFill/>
                </a:ln>
                <a:solidFill>
                  <a:srgbClr val="56548C"/>
                </a:solidFill>
                <a:effectLst/>
              </a:endParaRPr>
            </a:p>
          </p:txBody>
        </p:sp>
        <p:sp>
          <p:nvSpPr>
            <p:cNvPr id="75" name="íSḷíďè"/>
            <p:cNvSpPr/>
            <p:nvPr/>
          </p:nvSpPr>
          <p:spPr bwMode="auto">
            <a:xfrm>
              <a:off x="4540250" y="3441700"/>
              <a:ext cx="1250950" cy="719138"/>
            </a:xfrm>
            <a:custGeom>
              <a:avLst/>
              <a:gdLst>
                <a:gd name="T0" fmla="*/ 788 w 788"/>
                <a:gd name="T1" fmla="*/ 0 h 453"/>
                <a:gd name="T2" fmla="*/ 743 w 788"/>
                <a:gd name="T3" fmla="*/ 0 h 453"/>
                <a:gd name="T4" fmla="*/ 743 w 788"/>
                <a:gd name="T5" fmla="*/ 161 h 453"/>
                <a:gd name="T6" fmla="*/ 732 w 788"/>
                <a:gd name="T7" fmla="*/ 161 h 453"/>
                <a:gd name="T8" fmla="*/ 732 w 788"/>
                <a:gd name="T9" fmla="*/ 294 h 453"/>
                <a:gd name="T10" fmla="*/ 620 w 788"/>
                <a:gd name="T11" fmla="*/ 294 h 453"/>
                <a:gd name="T12" fmla="*/ 620 w 788"/>
                <a:gd name="T13" fmla="*/ 50 h 453"/>
                <a:gd name="T14" fmla="*/ 526 w 788"/>
                <a:gd name="T15" fmla="*/ 50 h 453"/>
                <a:gd name="T16" fmla="*/ 526 w 788"/>
                <a:gd name="T17" fmla="*/ 256 h 453"/>
                <a:gd name="T18" fmla="*/ 424 w 788"/>
                <a:gd name="T19" fmla="*/ 256 h 453"/>
                <a:gd name="T20" fmla="*/ 424 w 788"/>
                <a:gd name="T21" fmla="*/ 287 h 453"/>
                <a:gd name="T22" fmla="*/ 365 w 788"/>
                <a:gd name="T23" fmla="*/ 287 h 453"/>
                <a:gd name="T24" fmla="*/ 365 w 788"/>
                <a:gd name="T25" fmla="*/ 154 h 453"/>
                <a:gd name="T26" fmla="*/ 275 w 788"/>
                <a:gd name="T27" fmla="*/ 154 h 453"/>
                <a:gd name="T28" fmla="*/ 275 w 788"/>
                <a:gd name="T29" fmla="*/ 185 h 453"/>
                <a:gd name="T30" fmla="*/ 237 w 788"/>
                <a:gd name="T31" fmla="*/ 185 h 453"/>
                <a:gd name="T32" fmla="*/ 237 w 788"/>
                <a:gd name="T33" fmla="*/ 322 h 453"/>
                <a:gd name="T34" fmla="*/ 142 w 788"/>
                <a:gd name="T35" fmla="*/ 322 h 453"/>
                <a:gd name="T36" fmla="*/ 142 w 788"/>
                <a:gd name="T37" fmla="*/ 157 h 453"/>
                <a:gd name="T38" fmla="*/ 130 w 788"/>
                <a:gd name="T39" fmla="*/ 157 h 453"/>
                <a:gd name="T40" fmla="*/ 130 w 788"/>
                <a:gd name="T41" fmla="*/ 62 h 453"/>
                <a:gd name="T42" fmla="*/ 93 w 788"/>
                <a:gd name="T43" fmla="*/ 62 h 453"/>
                <a:gd name="T44" fmla="*/ 93 w 788"/>
                <a:gd name="T45" fmla="*/ 29 h 453"/>
                <a:gd name="T46" fmla="*/ 69 w 788"/>
                <a:gd name="T47" fmla="*/ 29 h 453"/>
                <a:gd name="T48" fmla="*/ 69 w 788"/>
                <a:gd name="T49" fmla="*/ 384 h 453"/>
                <a:gd name="T50" fmla="*/ 29 w 788"/>
                <a:gd name="T51" fmla="*/ 384 h 453"/>
                <a:gd name="T52" fmla="*/ 29 w 788"/>
                <a:gd name="T53" fmla="*/ 185 h 453"/>
                <a:gd name="T54" fmla="*/ 0 w 788"/>
                <a:gd name="T55" fmla="*/ 185 h 453"/>
                <a:gd name="T56" fmla="*/ 0 w 788"/>
                <a:gd name="T57" fmla="*/ 453 h 453"/>
                <a:gd name="T58" fmla="*/ 788 w 788"/>
                <a:gd name="T59" fmla="*/ 453 h 453"/>
                <a:gd name="T60" fmla="*/ 788 w 788"/>
                <a:gd name="T6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8" h="453">
                  <a:moveTo>
                    <a:pt x="788" y="0"/>
                  </a:moveTo>
                  <a:lnTo>
                    <a:pt x="743" y="0"/>
                  </a:lnTo>
                  <a:lnTo>
                    <a:pt x="743" y="161"/>
                  </a:lnTo>
                  <a:lnTo>
                    <a:pt x="732" y="161"/>
                  </a:lnTo>
                  <a:lnTo>
                    <a:pt x="732" y="294"/>
                  </a:lnTo>
                  <a:lnTo>
                    <a:pt x="620" y="294"/>
                  </a:lnTo>
                  <a:lnTo>
                    <a:pt x="620" y="50"/>
                  </a:lnTo>
                  <a:lnTo>
                    <a:pt x="526" y="50"/>
                  </a:lnTo>
                  <a:lnTo>
                    <a:pt x="526" y="256"/>
                  </a:lnTo>
                  <a:lnTo>
                    <a:pt x="424" y="256"/>
                  </a:lnTo>
                  <a:lnTo>
                    <a:pt x="424" y="287"/>
                  </a:lnTo>
                  <a:lnTo>
                    <a:pt x="365" y="287"/>
                  </a:lnTo>
                  <a:lnTo>
                    <a:pt x="365" y="154"/>
                  </a:lnTo>
                  <a:lnTo>
                    <a:pt x="275" y="154"/>
                  </a:lnTo>
                  <a:lnTo>
                    <a:pt x="275" y="185"/>
                  </a:lnTo>
                  <a:lnTo>
                    <a:pt x="237" y="185"/>
                  </a:lnTo>
                  <a:lnTo>
                    <a:pt x="237" y="322"/>
                  </a:lnTo>
                  <a:lnTo>
                    <a:pt x="142" y="322"/>
                  </a:lnTo>
                  <a:lnTo>
                    <a:pt x="142" y="157"/>
                  </a:lnTo>
                  <a:lnTo>
                    <a:pt x="130" y="157"/>
                  </a:lnTo>
                  <a:lnTo>
                    <a:pt x="130" y="62"/>
                  </a:lnTo>
                  <a:lnTo>
                    <a:pt x="93" y="62"/>
                  </a:lnTo>
                  <a:lnTo>
                    <a:pt x="93" y="29"/>
                  </a:lnTo>
                  <a:lnTo>
                    <a:pt x="69" y="29"/>
                  </a:lnTo>
                  <a:lnTo>
                    <a:pt x="69" y="384"/>
                  </a:lnTo>
                  <a:lnTo>
                    <a:pt x="29" y="384"/>
                  </a:lnTo>
                  <a:lnTo>
                    <a:pt x="29" y="185"/>
                  </a:lnTo>
                  <a:lnTo>
                    <a:pt x="0" y="185"/>
                  </a:lnTo>
                  <a:lnTo>
                    <a:pt x="0" y="453"/>
                  </a:lnTo>
                  <a:lnTo>
                    <a:pt x="788" y="453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Sḷiḓê"/>
            <p:cNvSpPr/>
            <p:nvPr/>
          </p:nvSpPr>
          <p:spPr bwMode="auto">
            <a:xfrm>
              <a:off x="4829175" y="3400425"/>
              <a:ext cx="169863" cy="169863"/>
            </a:xfrm>
            <a:prstGeom prst="ellipse">
              <a:avLst/>
            </a:pr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1îḍe"/>
            <p:cNvSpPr/>
            <p:nvPr/>
          </p:nvSpPr>
          <p:spPr bwMode="auto">
            <a:xfrm>
              <a:off x="4446588" y="4416425"/>
              <a:ext cx="3040063" cy="107950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ṣḻïďè"/>
            <p:cNvSpPr/>
            <p:nvPr/>
          </p:nvSpPr>
          <p:spPr bwMode="auto">
            <a:xfrm>
              <a:off x="6043613" y="4114800"/>
              <a:ext cx="1443038" cy="104775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ṧḻîďê"/>
            <p:cNvSpPr/>
            <p:nvPr/>
          </p:nvSpPr>
          <p:spPr bwMode="auto">
            <a:xfrm>
              <a:off x="6043613" y="3810000"/>
              <a:ext cx="1443038" cy="109538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ṡḻiḓé"/>
            <p:cNvSpPr/>
            <p:nvPr/>
          </p:nvSpPr>
          <p:spPr bwMode="auto">
            <a:xfrm>
              <a:off x="6043613" y="3509963"/>
              <a:ext cx="1443038" cy="109538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ṩļîḓé"/>
            <p:cNvSpPr/>
            <p:nvPr/>
          </p:nvSpPr>
          <p:spPr bwMode="auto">
            <a:xfrm>
              <a:off x="6043613" y="3208338"/>
              <a:ext cx="1443038" cy="109538"/>
            </a:xfrm>
            <a:prstGeom prst="rect">
              <a:avLst/>
            </a:prstGeom>
            <a:solidFill>
              <a:srgbClr val="A5B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ś1idê"/>
            <p:cNvSpPr/>
            <p:nvPr/>
          </p:nvSpPr>
          <p:spPr bwMode="auto">
            <a:xfrm>
              <a:off x="4127500" y="5295900"/>
              <a:ext cx="1698625" cy="296863"/>
            </a:xfrm>
            <a:custGeom>
              <a:avLst/>
              <a:gdLst>
                <a:gd name="T0" fmla="*/ 327 w 452"/>
                <a:gd name="T1" fmla="*/ 0 h 79"/>
                <a:gd name="T2" fmla="*/ 452 w 452"/>
                <a:gd name="T3" fmla="*/ 37 h 79"/>
                <a:gd name="T4" fmla="*/ 226 w 452"/>
                <a:gd name="T5" fmla="*/ 79 h 79"/>
                <a:gd name="T6" fmla="*/ 0 w 452"/>
                <a:gd name="T7" fmla="*/ 37 h 79"/>
                <a:gd name="T8" fmla="*/ 125 w 452"/>
                <a:gd name="T9" fmla="*/ 0 h 79"/>
                <a:gd name="T10" fmla="*/ 226 w 452"/>
                <a:gd name="T11" fmla="*/ 36 h 79"/>
                <a:gd name="T12" fmla="*/ 327 w 452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79">
                  <a:moveTo>
                    <a:pt x="327" y="0"/>
                  </a:moveTo>
                  <a:cubicBezTo>
                    <a:pt x="401" y="7"/>
                    <a:pt x="452" y="21"/>
                    <a:pt x="452" y="37"/>
                  </a:cubicBezTo>
                  <a:cubicBezTo>
                    <a:pt x="452" y="61"/>
                    <a:pt x="351" y="79"/>
                    <a:pt x="226" y="79"/>
                  </a:cubicBezTo>
                  <a:cubicBezTo>
                    <a:pt x="101" y="79"/>
                    <a:pt x="0" y="61"/>
                    <a:pt x="0" y="37"/>
                  </a:cubicBezTo>
                  <a:cubicBezTo>
                    <a:pt x="0" y="21"/>
                    <a:pt x="51" y="7"/>
                    <a:pt x="125" y="0"/>
                  </a:cubicBezTo>
                  <a:cubicBezTo>
                    <a:pt x="157" y="23"/>
                    <a:pt x="191" y="36"/>
                    <a:pt x="226" y="36"/>
                  </a:cubicBezTo>
                  <a:cubicBezTo>
                    <a:pt x="262" y="36"/>
                    <a:pt x="296" y="23"/>
                    <a:pt x="327" y="0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Sḷiḓè"/>
            <p:cNvSpPr/>
            <p:nvPr/>
          </p:nvSpPr>
          <p:spPr bwMode="auto">
            <a:xfrm>
              <a:off x="2951163" y="4991100"/>
              <a:ext cx="87313" cy="255588"/>
            </a:xfrm>
            <a:custGeom>
              <a:avLst/>
              <a:gdLst>
                <a:gd name="T0" fmla="*/ 5 w 23"/>
                <a:gd name="T1" fmla="*/ 68 h 68"/>
                <a:gd name="T2" fmla="*/ 11 w 23"/>
                <a:gd name="T3" fmla="*/ 0 h 68"/>
                <a:gd name="T4" fmla="*/ 23 w 23"/>
                <a:gd name="T5" fmla="*/ 3 h 68"/>
                <a:gd name="T6" fmla="*/ 18 w 23"/>
                <a:gd name="T7" fmla="*/ 53 h 68"/>
                <a:gd name="T8" fmla="*/ 5 w 2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8">
                  <a:moveTo>
                    <a:pt x="5" y="68"/>
                  </a:moveTo>
                  <a:cubicBezTo>
                    <a:pt x="0" y="67"/>
                    <a:pt x="7" y="2"/>
                    <a:pt x="11" y="0"/>
                  </a:cubicBezTo>
                  <a:cubicBezTo>
                    <a:pt x="11" y="0"/>
                    <a:pt x="16" y="1"/>
                    <a:pt x="23" y="3"/>
                  </a:cubicBezTo>
                  <a:cubicBezTo>
                    <a:pt x="22" y="7"/>
                    <a:pt x="17" y="34"/>
                    <a:pt x="18" y="53"/>
                  </a:cubicBezTo>
                  <a:cubicBezTo>
                    <a:pt x="13" y="61"/>
                    <a:pt x="8" y="68"/>
                    <a:pt x="5" y="6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ṥ1íďe"/>
            <p:cNvSpPr/>
            <p:nvPr/>
          </p:nvSpPr>
          <p:spPr bwMode="auto">
            <a:xfrm>
              <a:off x="4416425" y="4464050"/>
              <a:ext cx="1119188" cy="128588"/>
            </a:xfrm>
            <a:prstGeom prst="ellipse">
              <a:avLst/>
            </a:prstGeom>
            <a:solidFill>
              <a:srgbClr val="BC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ṩ1ïḋè"/>
            <p:cNvSpPr/>
            <p:nvPr/>
          </p:nvSpPr>
          <p:spPr bwMode="auto">
            <a:xfrm>
              <a:off x="4498975" y="4532313"/>
              <a:ext cx="958850" cy="60325"/>
            </a:xfrm>
            <a:custGeom>
              <a:avLst/>
              <a:gdLst>
                <a:gd name="T0" fmla="*/ 0 w 255"/>
                <a:gd name="T1" fmla="*/ 8 h 16"/>
                <a:gd name="T2" fmla="*/ 127 w 255"/>
                <a:gd name="T3" fmla="*/ 16 h 16"/>
                <a:gd name="T4" fmla="*/ 255 w 255"/>
                <a:gd name="T5" fmla="*/ 8 h 16"/>
                <a:gd name="T6" fmla="*/ 127 w 255"/>
                <a:gd name="T7" fmla="*/ 0 h 16"/>
                <a:gd name="T8" fmla="*/ 0 w 255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6">
                  <a:moveTo>
                    <a:pt x="0" y="8"/>
                  </a:moveTo>
                  <a:cubicBezTo>
                    <a:pt x="26" y="13"/>
                    <a:pt x="73" y="16"/>
                    <a:pt x="127" y="16"/>
                  </a:cubicBezTo>
                  <a:cubicBezTo>
                    <a:pt x="181" y="16"/>
                    <a:pt x="228" y="13"/>
                    <a:pt x="255" y="8"/>
                  </a:cubicBezTo>
                  <a:cubicBezTo>
                    <a:pt x="228" y="3"/>
                    <a:pt x="181" y="0"/>
                    <a:pt x="127" y="0"/>
                  </a:cubicBezTo>
                  <a:cubicBezTo>
                    <a:pt x="73" y="0"/>
                    <a:pt x="26" y="3"/>
                    <a:pt x="0" y="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ṩľíḍe"/>
            <p:cNvSpPr/>
            <p:nvPr/>
          </p:nvSpPr>
          <p:spPr bwMode="auto">
            <a:xfrm>
              <a:off x="5364163" y="4565650"/>
              <a:ext cx="574675" cy="673100"/>
            </a:xfrm>
            <a:custGeom>
              <a:avLst/>
              <a:gdLst>
                <a:gd name="T0" fmla="*/ 67 w 153"/>
                <a:gd name="T1" fmla="*/ 15 h 179"/>
                <a:gd name="T2" fmla="*/ 67 w 153"/>
                <a:gd name="T3" fmla="*/ 13 h 179"/>
                <a:gd name="T4" fmla="*/ 137 w 153"/>
                <a:gd name="T5" fmla="*/ 18 h 179"/>
                <a:gd name="T6" fmla="*/ 148 w 153"/>
                <a:gd name="T7" fmla="*/ 70 h 179"/>
                <a:gd name="T8" fmla="*/ 0 w 153"/>
                <a:gd name="T9" fmla="*/ 179 h 179"/>
                <a:gd name="T10" fmla="*/ 0 w 153"/>
                <a:gd name="T11" fmla="*/ 178 h 179"/>
                <a:gd name="T12" fmla="*/ 27 w 153"/>
                <a:gd name="T13" fmla="*/ 148 h 179"/>
                <a:gd name="T14" fmla="*/ 120 w 153"/>
                <a:gd name="T15" fmla="*/ 63 h 179"/>
                <a:gd name="T16" fmla="*/ 118 w 153"/>
                <a:gd name="T17" fmla="*/ 40 h 179"/>
                <a:gd name="T18" fmla="*/ 65 w 153"/>
                <a:gd name="T19" fmla="*/ 45 h 179"/>
                <a:gd name="T20" fmla="*/ 67 w 153"/>
                <a:gd name="T21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79">
                  <a:moveTo>
                    <a:pt x="67" y="15"/>
                  </a:moveTo>
                  <a:cubicBezTo>
                    <a:pt x="67" y="15"/>
                    <a:pt x="67" y="14"/>
                    <a:pt x="67" y="13"/>
                  </a:cubicBezTo>
                  <a:cubicBezTo>
                    <a:pt x="81" y="9"/>
                    <a:pt x="117" y="0"/>
                    <a:pt x="137" y="18"/>
                  </a:cubicBezTo>
                  <a:cubicBezTo>
                    <a:pt x="150" y="30"/>
                    <a:pt x="153" y="47"/>
                    <a:pt x="148" y="70"/>
                  </a:cubicBezTo>
                  <a:cubicBezTo>
                    <a:pt x="132" y="138"/>
                    <a:pt x="69" y="179"/>
                    <a:pt x="0" y="179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0" y="169"/>
                    <a:pt x="19" y="159"/>
                    <a:pt x="27" y="148"/>
                  </a:cubicBezTo>
                  <a:cubicBezTo>
                    <a:pt x="88" y="143"/>
                    <a:pt x="111" y="100"/>
                    <a:pt x="120" y="63"/>
                  </a:cubicBezTo>
                  <a:cubicBezTo>
                    <a:pt x="121" y="57"/>
                    <a:pt x="123" y="45"/>
                    <a:pt x="118" y="40"/>
                  </a:cubicBezTo>
                  <a:cubicBezTo>
                    <a:pt x="110" y="32"/>
                    <a:pt x="78" y="41"/>
                    <a:pt x="65" y="45"/>
                  </a:cubicBezTo>
                  <a:cubicBezTo>
                    <a:pt x="66" y="36"/>
                    <a:pt x="67" y="26"/>
                    <a:pt x="67" y="15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šḻiďé"/>
            <p:cNvSpPr/>
            <p:nvPr/>
          </p:nvSpPr>
          <p:spPr bwMode="auto">
            <a:xfrm>
              <a:off x="4476750" y="5345113"/>
              <a:ext cx="1000125" cy="104775"/>
            </a:xfrm>
            <a:custGeom>
              <a:avLst/>
              <a:gdLst>
                <a:gd name="T0" fmla="*/ 192 w 266"/>
                <a:gd name="T1" fmla="*/ 0 h 28"/>
                <a:gd name="T2" fmla="*/ 266 w 266"/>
                <a:gd name="T3" fmla="*/ 13 h 28"/>
                <a:gd name="T4" fmla="*/ 133 w 266"/>
                <a:gd name="T5" fmla="*/ 28 h 28"/>
                <a:gd name="T6" fmla="*/ 0 w 266"/>
                <a:gd name="T7" fmla="*/ 13 h 28"/>
                <a:gd name="T8" fmla="*/ 74 w 266"/>
                <a:gd name="T9" fmla="*/ 0 h 28"/>
                <a:gd name="T10" fmla="*/ 133 w 266"/>
                <a:gd name="T11" fmla="*/ 13 h 28"/>
                <a:gd name="T12" fmla="*/ 192 w 266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28">
                  <a:moveTo>
                    <a:pt x="192" y="0"/>
                  </a:moveTo>
                  <a:cubicBezTo>
                    <a:pt x="236" y="2"/>
                    <a:pt x="266" y="7"/>
                    <a:pt x="266" y="13"/>
                  </a:cubicBezTo>
                  <a:cubicBezTo>
                    <a:pt x="266" y="21"/>
                    <a:pt x="206" y="28"/>
                    <a:pt x="133" y="28"/>
                  </a:cubicBezTo>
                  <a:cubicBezTo>
                    <a:pt x="60" y="28"/>
                    <a:pt x="0" y="21"/>
                    <a:pt x="0" y="13"/>
                  </a:cubicBezTo>
                  <a:cubicBezTo>
                    <a:pt x="0" y="7"/>
                    <a:pt x="30" y="2"/>
                    <a:pt x="74" y="0"/>
                  </a:cubicBezTo>
                  <a:cubicBezTo>
                    <a:pt x="92" y="8"/>
                    <a:pt x="112" y="13"/>
                    <a:pt x="133" y="13"/>
                  </a:cubicBezTo>
                  <a:cubicBezTo>
                    <a:pt x="154" y="13"/>
                    <a:pt x="174" y="8"/>
                    <a:pt x="192" y="0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ṡḷïḑê"/>
            <p:cNvSpPr/>
            <p:nvPr/>
          </p:nvSpPr>
          <p:spPr bwMode="auto">
            <a:xfrm>
              <a:off x="4191000" y="3889375"/>
              <a:ext cx="650875" cy="544513"/>
            </a:xfrm>
            <a:custGeom>
              <a:avLst/>
              <a:gdLst>
                <a:gd name="T0" fmla="*/ 80 w 173"/>
                <a:gd name="T1" fmla="*/ 82 h 145"/>
                <a:gd name="T2" fmla="*/ 173 w 173"/>
                <a:gd name="T3" fmla="*/ 142 h 145"/>
                <a:gd name="T4" fmla="*/ 173 w 173"/>
                <a:gd name="T5" fmla="*/ 143 h 145"/>
                <a:gd name="T6" fmla="*/ 136 w 173"/>
                <a:gd name="T7" fmla="*/ 145 h 145"/>
                <a:gd name="T8" fmla="*/ 136 w 173"/>
                <a:gd name="T9" fmla="*/ 145 h 145"/>
                <a:gd name="T10" fmla="*/ 68 w 173"/>
                <a:gd name="T11" fmla="*/ 107 h 145"/>
                <a:gd name="T12" fmla="*/ 0 w 173"/>
                <a:gd name="T13" fmla="*/ 25 h 145"/>
                <a:gd name="T14" fmla="*/ 28 w 173"/>
                <a:gd name="T15" fmla="*/ 0 h 145"/>
                <a:gd name="T16" fmla="*/ 80 w 173"/>
                <a:gd name="T17" fmla="*/ 8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5">
                  <a:moveTo>
                    <a:pt x="80" y="82"/>
                  </a:moveTo>
                  <a:cubicBezTo>
                    <a:pt x="88" y="90"/>
                    <a:pt x="173" y="142"/>
                    <a:pt x="173" y="142"/>
                  </a:cubicBezTo>
                  <a:cubicBezTo>
                    <a:pt x="173" y="143"/>
                    <a:pt x="173" y="143"/>
                    <a:pt x="173" y="143"/>
                  </a:cubicBezTo>
                  <a:cubicBezTo>
                    <a:pt x="160" y="143"/>
                    <a:pt x="148" y="144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0" y="141"/>
                    <a:pt x="79" y="115"/>
                    <a:pt x="68" y="107"/>
                  </a:cubicBezTo>
                  <a:cubicBezTo>
                    <a:pt x="59" y="99"/>
                    <a:pt x="14" y="43"/>
                    <a:pt x="0" y="25"/>
                  </a:cubicBezTo>
                  <a:cubicBezTo>
                    <a:pt x="16" y="14"/>
                    <a:pt x="27" y="1"/>
                    <a:pt x="28" y="0"/>
                  </a:cubicBezTo>
                  <a:cubicBezTo>
                    <a:pt x="50" y="36"/>
                    <a:pt x="76" y="77"/>
                    <a:pt x="80" y="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ŝļîdè"/>
            <p:cNvSpPr/>
            <p:nvPr/>
          </p:nvSpPr>
          <p:spPr bwMode="auto">
            <a:xfrm>
              <a:off x="3984625" y="5257800"/>
              <a:ext cx="1984375" cy="282575"/>
            </a:xfrm>
            <a:custGeom>
              <a:avLst/>
              <a:gdLst>
                <a:gd name="T0" fmla="*/ 408 w 528"/>
                <a:gd name="T1" fmla="*/ 69 h 75"/>
                <a:gd name="T2" fmla="*/ 264 w 528"/>
                <a:gd name="T3" fmla="*/ 75 h 75"/>
                <a:gd name="T4" fmla="*/ 120 w 528"/>
                <a:gd name="T5" fmla="*/ 69 h 75"/>
                <a:gd name="T6" fmla="*/ 120 w 528"/>
                <a:gd name="T7" fmla="*/ 69 h 75"/>
                <a:gd name="T8" fmla="*/ 0 w 528"/>
                <a:gd name="T9" fmla="*/ 36 h 75"/>
                <a:gd name="T10" fmla="*/ 72 w 528"/>
                <a:gd name="T11" fmla="*/ 9 h 75"/>
                <a:gd name="T12" fmla="*/ 118 w 528"/>
                <a:gd name="T13" fmla="*/ 4 h 75"/>
                <a:gd name="T14" fmla="*/ 168 w 528"/>
                <a:gd name="T15" fmla="*/ 0 h 75"/>
                <a:gd name="T16" fmla="*/ 205 w 528"/>
                <a:gd name="T17" fmla="*/ 23 h 75"/>
                <a:gd name="T18" fmla="*/ 131 w 528"/>
                <a:gd name="T19" fmla="*/ 36 h 75"/>
                <a:gd name="T20" fmla="*/ 264 w 528"/>
                <a:gd name="T21" fmla="*/ 51 h 75"/>
                <a:gd name="T22" fmla="*/ 397 w 528"/>
                <a:gd name="T23" fmla="*/ 36 h 75"/>
                <a:gd name="T24" fmla="*/ 323 w 528"/>
                <a:gd name="T25" fmla="*/ 23 h 75"/>
                <a:gd name="T26" fmla="*/ 360 w 528"/>
                <a:gd name="T27" fmla="*/ 0 h 75"/>
                <a:gd name="T28" fmla="*/ 528 w 528"/>
                <a:gd name="T29" fmla="*/ 36 h 75"/>
                <a:gd name="T30" fmla="*/ 408 w 528"/>
                <a:gd name="T31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8" h="75">
                  <a:moveTo>
                    <a:pt x="408" y="69"/>
                  </a:moveTo>
                  <a:cubicBezTo>
                    <a:pt x="367" y="73"/>
                    <a:pt x="317" y="75"/>
                    <a:pt x="264" y="75"/>
                  </a:cubicBezTo>
                  <a:cubicBezTo>
                    <a:pt x="211" y="75"/>
                    <a:pt x="161" y="73"/>
                    <a:pt x="120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48" y="62"/>
                    <a:pt x="0" y="50"/>
                    <a:pt x="0" y="36"/>
                  </a:cubicBezTo>
                  <a:cubicBezTo>
                    <a:pt x="0" y="26"/>
                    <a:pt x="27" y="16"/>
                    <a:pt x="72" y="9"/>
                  </a:cubicBezTo>
                  <a:cubicBezTo>
                    <a:pt x="86" y="7"/>
                    <a:pt x="101" y="5"/>
                    <a:pt x="118" y="4"/>
                  </a:cubicBezTo>
                  <a:cubicBezTo>
                    <a:pt x="134" y="2"/>
                    <a:pt x="151" y="1"/>
                    <a:pt x="168" y="0"/>
                  </a:cubicBezTo>
                  <a:cubicBezTo>
                    <a:pt x="179" y="9"/>
                    <a:pt x="192" y="17"/>
                    <a:pt x="205" y="23"/>
                  </a:cubicBezTo>
                  <a:cubicBezTo>
                    <a:pt x="161" y="25"/>
                    <a:pt x="131" y="30"/>
                    <a:pt x="131" y="36"/>
                  </a:cubicBezTo>
                  <a:cubicBezTo>
                    <a:pt x="131" y="44"/>
                    <a:pt x="191" y="51"/>
                    <a:pt x="264" y="51"/>
                  </a:cubicBezTo>
                  <a:cubicBezTo>
                    <a:pt x="337" y="51"/>
                    <a:pt x="397" y="44"/>
                    <a:pt x="397" y="36"/>
                  </a:cubicBezTo>
                  <a:cubicBezTo>
                    <a:pt x="397" y="30"/>
                    <a:pt x="367" y="25"/>
                    <a:pt x="323" y="23"/>
                  </a:cubicBezTo>
                  <a:cubicBezTo>
                    <a:pt x="336" y="17"/>
                    <a:pt x="349" y="9"/>
                    <a:pt x="360" y="0"/>
                  </a:cubicBezTo>
                  <a:cubicBezTo>
                    <a:pt x="459" y="5"/>
                    <a:pt x="528" y="20"/>
                    <a:pt x="528" y="36"/>
                  </a:cubicBezTo>
                  <a:cubicBezTo>
                    <a:pt x="528" y="50"/>
                    <a:pt x="480" y="62"/>
                    <a:pt x="408" y="69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ṧľîde"/>
            <p:cNvSpPr/>
            <p:nvPr/>
          </p:nvSpPr>
          <p:spPr bwMode="auto">
            <a:xfrm>
              <a:off x="4562475" y="4589463"/>
              <a:ext cx="57150" cy="25400"/>
            </a:xfrm>
            <a:custGeom>
              <a:avLst/>
              <a:gdLst>
                <a:gd name="T0" fmla="*/ 0 w 15"/>
                <a:gd name="T1" fmla="*/ 5 h 7"/>
                <a:gd name="T2" fmla="*/ 14 w 15"/>
                <a:gd name="T3" fmla="*/ 3 h 7"/>
                <a:gd name="T4" fmla="*/ 14 w 15"/>
                <a:gd name="T5" fmla="*/ 7 h 7"/>
                <a:gd name="T6" fmla="*/ 0 w 15"/>
                <a:gd name="T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0" y="5"/>
                  </a:moveTo>
                  <a:cubicBezTo>
                    <a:pt x="6" y="2"/>
                    <a:pt x="11" y="0"/>
                    <a:pt x="14" y="3"/>
                  </a:cubicBezTo>
                  <a:cubicBezTo>
                    <a:pt x="15" y="4"/>
                    <a:pt x="15" y="6"/>
                    <a:pt x="14" y="7"/>
                  </a:cubicBezTo>
                  <a:cubicBezTo>
                    <a:pt x="9" y="6"/>
                    <a:pt x="5" y="6"/>
                    <a:pt x="0" y="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Sḻïdé"/>
            <p:cNvSpPr/>
            <p:nvPr/>
          </p:nvSpPr>
          <p:spPr bwMode="auto">
            <a:xfrm>
              <a:off x="4337050" y="4581525"/>
              <a:ext cx="361950" cy="150813"/>
            </a:xfrm>
            <a:custGeom>
              <a:avLst/>
              <a:gdLst>
                <a:gd name="T0" fmla="*/ 1 w 96"/>
                <a:gd name="T1" fmla="*/ 0 h 40"/>
                <a:gd name="T2" fmla="*/ 49 w 96"/>
                <a:gd name="T3" fmla="*/ 17 h 40"/>
                <a:gd name="T4" fmla="*/ 60 w 96"/>
                <a:gd name="T5" fmla="*/ 7 h 40"/>
                <a:gd name="T6" fmla="*/ 74 w 96"/>
                <a:gd name="T7" fmla="*/ 9 h 40"/>
                <a:gd name="T8" fmla="*/ 65 w 96"/>
                <a:gd name="T9" fmla="*/ 16 h 40"/>
                <a:gd name="T10" fmla="*/ 90 w 96"/>
                <a:gd name="T11" fmla="*/ 29 h 40"/>
                <a:gd name="T12" fmla="*/ 49 w 96"/>
                <a:gd name="T13" fmla="*/ 29 h 40"/>
                <a:gd name="T14" fmla="*/ 0 w 96"/>
                <a:gd name="T15" fmla="*/ 20 h 40"/>
                <a:gd name="T16" fmla="*/ 0 w 96"/>
                <a:gd name="T17" fmla="*/ 11 h 40"/>
                <a:gd name="T18" fmla="*/ 1 w 96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40">
                  <a:moveTo>
                    <a:pt x="1" y="0"/>
                  </a:moveTo>
                  <a:cubicBezTo>
                    <a:pt x="26" y="9"/>
                    <a:pt x="49" y="17"/>
                    <a:pt x="49" y="17"/>
                  </a:cubicBezTo>
                  <a:cubicBezTo>
                    <a:pt x="50" y="15"/>
                    <a:pt x="55" y="10"/>
                    <a:pt x="60" y="7"/>
                  </a:cubicBezTo>
                  <a:cubicBezTo>
                    <a:pt x="65" y="8"/>
                    <a:pt x="69" y="8"/>
                    <a:pt x="74" y="9"/>
                  </a:cubicBezTo>
                  <a:cubicBezTo>
                    <a:pt x="71" y="12"/>
                    <a:pt x="63" y="14"/>
                    <a:pt x="65" y="16"/>
                  </a:cubicBezTo>
                  <a:cubicBezTo>
                    <a:pt x="67" y="20"/>
                    <a:pt x="96" y="18"/>
                    <a:pt x="90" y="29"/>
                  </a:cubicBezTo>
                  <a:cubicBezTo>
                    <a:pt x="85" y="40"/>
                    <a:pt x="58" y="33"/>
                    <a:pt x="49" y="29"/>
                  </a:cubicBezTo>
                  <a:cubicBezTo>
                    <a:pt x="46" y="28"/>
                    <a:pt x="25" y="25"/>
                    <a:pt x="0" y="20"/>
                  </a:cubicBezTo>
                  <a:cubicBezTo>
                    <a:pt x="0" y="17"/>
                    <a:pt x="0" y="14"/>
                    <a:pt x="0" y="11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ṥļîḑê"/>
            <p:cNvSpPr/>
            <p:nvPr/>
          </p:nvSpPr>
          <p:spPr bwMode="auto">
            <a:xfrm>
              <a:off x="4341813" y="4422775"/>
              <a:ext cx="1270000" cy="211138"/>
            </a:xfrm>
            <a:custGeom>
              <a:avLst/>
              <a:gdLst>
                <a:gd name="T0" fmla="*/ 169 w 338"/>
                <a:gd name="T1" fmla="*/ 45 h 56"/>
                <a:gd name="T2" fmla="*/ 318 w 338"/>
                <a:gd name="T3" fmla="*/ 28 h 56"/>
                <a:gd name="T4" fmla="*/ 169 w 338"/>
                <a:gd name="T5" fmla="*/ 11 h 56"/>
                <a:gd name="T6" fmla="*/ 20 w 338"/>
                <a:gd name="T7" fmla="*/ 28 h 56"/>
                <a:gd name="T8" fmla="*/ 169 w 338"/>
                <a:gd name="T9" fmla="*/ 45 h 56"/>
                <a:gd name="T10" fmla="*/ 169 w 338"/>
                <a:gd name="T11" fmla="*/ 0 h 56"/>
                <a:gd name="T12" fmla="*/ 338 w 338"/>
                <a:gd name="T13" fmla="*/ 25 h 56"/>
                <a:gd name="T14" fmla="*/ 338 w 338"/>
                <a:gd name="T15" fmla="*/ 29 h 56"/>
                <a:gd name="T16" fmla="*/ 169 w 338"/>
                <a:gd name="T17" fmla="*/ 56 h 56"/>
                <a:gd name="T18" fmla="*/ 73 w 338"/>
                <a:gd name="T19" fmla="*/ 51 h 56"/>
                <a:gd name="T20" fmla="*/ 73 w 338"/>
                <a:gd name="T21" fmla="*/ 47 h 56"/>
                <a:gd name="T22" fmla="*/ 59 w 338"/>
                <a:gd name="T23" fmla="*/ 49 h 56"/>
                <a:gd name="T24" fmla="*/ 0 w 338"/>
                <a:gd name="T25" fmla="*/ 29 h 56"/>
                <a:gd name="T26" fmla="*/ 1 w 338"/>
                <a:gd name="T27" fmla="*/ 25 h 56"/>
                <a:gd name="T28" fmla="*/ 96 w 338"/>
                <a:gd name="T29" fmla="*/ 3 h 56"/>
                <a:gd name="T30" fmla="*/ 96 w 338"/>
                <a:gd name="T31" fmla="*/ 3 h 56"/>
                <a:gd name="T32" fmla="*/ 133 w 338"/>
                <a:gd name="T33" fmla="*/ 1 h 56"/>
                <a:gd name="T34" fmla="*/ 169 w 338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" h="56">
                  <a:moveTo>
                    <a:pt x="169" y="45"/>
                  </a:moveTo>
                  <a:cubicBezTo>
                    <a:pt x="251" y="45"/>
                    <a:pt x="318" y="37"/>
                    <a:pt x="318" y="28"/>
                  </a:cubicBezTo>
                  <a:cubicBezTo>
                    <a:pt x="318" y="19"/>
                    <a:pt x="251" y="11"/>
                    <a:pt x="169" y="11"/>
                  </a:cubicBezTo>
                  <a:cubicBezTo>
                    <a:pt x="87" y="11"/>
                    <a:pt x="20" y="19"/>
                    <a:pt x="20" y="28"/>
                  </a:cubicBezTo>
                  <a:cubicBezTo>
                    <a:pt x="20" y="37"/>
                    <a:pt x="87" y="45"/>
                    <a:pt x="169" y="45"/>
                  </a:cubicBezTo>
                  <a:close/>
                  <a:moveTo>
                    <a:pt x="169" y="0"/>
                  </a:moveTo>
                  <a:cubicBezTo>
                    <a:pt x="257" y="0"/>
                    <a:pt x="330" y="11"/>
                    <a:pt x="338" y="25"/>
                  </a:cubicBezTo>
                  <a:cubicBezTo>
                    <a:pt x="338" y="27"/>
                    <a:pt x="338" y="28"/>
                    <a:pt x="338" y="29"/>
                  </a:cubicBezTo>
                  <a:cubicBezTo>
                    <a:pt x="333" y="44"/>
                    <a:pt x="260" y="56"/>
                    <a:pt x="169" y="56"/>
                  </a:cubicBezTo>
                  <a:cubicBezTo>
                    <a:pt x="133" y="56"/>
                    <a:pt x="100" y="54"/>
                    <a:pt x="73" y="51"/>
                  </a:cubicBezTo>
                  <a:cubicBezTo>
                    <a:pt x="74" y="50"/>
                    <a:pt x="74" y="48"/>
                    <a:pt x="73" y="47"/>
                  </a:cubicBezTo>
                  <a:cubicBezTo>
                    <a:pt x="70" y="44"/>
                    <a:pt x="65" y="46"/>
                    <a:pt x="59" y="49"/>
                  </a:cubicBezTo>
                  <a:cubicBezTo>
                    <a:pt x="25" y="44"/>
                    <a:pt x="3" y="37"/>
                    <a:pt x="0" y="29"/>
                  </a:cubicBezTo>
                  <a:cubicBezTo>
                    <a:pt x="1" y="28"/>
                    <a:pt x="1" y="27"/>
                    <a:pt x="1" y="25"/>
                  </a:cubicBezTo>
                  <a:cubicBezTo>
                    <a:pt x="6" y="15"/>
                    <a:pt x="44" y="7"/>
                    <a:pt x="96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08" y="2"/>
                    <a:pt x="120" y="1"/>
                    <a:pt x="133" y="1"/>
                  </a:cubicBezTo>
                  <a:cubicBezTo>
                    <a:pt x="145" y="0"/>
                    <a:pt x="157" y="0"/>
                    <a:pt x="169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şļíḋé"/>
            <p:cNvSpPr/>
            <p:nvPr/>
          </p:nvSpPr>
          <p:spPr bwMode="auto">
            <a:xfrm>
              <a:off x="4254500" y="4886325"/>
              <a:ext cx="173038" cy="404813"/>
            </a:xfrm>
            <a:custGeom>
              <a:avLst/>
              <a:gdLst>
                <a:gd name="T0" fmla="*/ 6 w 46"/>
                <a:gd name="T1" fmla="*/ 0 h 108"/>
                <a:gd name="T2" fmla="*/ 33 w 46"/>
                <a:gd name="T3" fmla="*/ 1 h 108"/>
                <a:gd name="T4" fmla="*/ 40 w 46"/>
                <a:gd name="T5" fmla="*/ 22 h 108"/>
                <a:gd name="T6" fmla="*/ 40 w 46"/>
                <a:gd name="T7" fmla="*/ 23 h 108"/>
                <a:gd name="T8" fmla="*/ 32 w 46"/>
                <a:gd name="T9" fmla="*/ 90 h 108"/>
                <a:gd name="T10" fmla="*/ 46 w 46"/>
                <a:gd name="T11" fmla="*/ 101 h 108"/>
                <a:gd name="T12" fmla="*/ 46 w 46"/>
                <a:gd name="T13" fmla="*/ 103 h 108"/>
                <a:gd name="T14" fmla="*/ 0 w 46"/>
                <a:gd name="T15" fmla="*/ 108 h 108"/>
                <a:gd name="T16" fmla="*/ 0 w 46"/>
                <a:gd name="T17" fmla="*/ 106 h 108"/>
                <a:gd name="T18" fmla="*/ 6 w 46"/>
                <a:gd name="T1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08">
                  <a:moveTo>
                    <a:pt x="6" y="0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5" y="9"/>
                    <a:pt x="38" y="16"/>
                    <a:pt x="40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29" y="104"/>
                    <a:pt x="14" y="106"/>
                    <a:pt x="0" y="10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ṣḻiďé"/>
            <p:cNvSpPr/>
            <p:nvPr/>
          </p:nvSpPr>
          <p:spPr bwMode="auto">
            <a:xfrm>
              <a:off x="4337050" y="4532313"/>
              <a:ext cx="1277938" cy="860425"/>
            </a:xfrm>
            <a:custGeom>
              <a:avLst/>
              <a:gdLst>
                <a:gd name="T0" fmla="*/ 340 w 340"/>
                <a:gd name="T1" fmla="*/ 22 h 229"/>
                <a:gd name="T2" fmla="*/ 339 w 340"/>
                <a:gd name="T3" fmla="*/ 0 h 229"/>
                <a:gd name="T4" fmla="*/ 170 w 340"/>
                <a:gd name="T5" fmla="*/ 27 h 229"/>
                <a:gd name="T6" fmla="*/ 74 w 340"/>
                <a:gd name="T7" fmla="*/ 22 h 229"/>
                <a:gd name="T8" fmla="*/ 65 w 340"/>
                <a:gd name="T9" fmla="*/ 29 h 229"/>
                <a:gd name="T10" fmla="*/ 90 w 340"/>
                <a:gd name="T11" fmla="*/ 42 h 229"/>
                <a:gd name="T12" fmla="*/ 49 w 340"/>
                <a:gd name="T13" fmla="*/ 42 h 229"/>
                <a:gd name="T14" fmla="*/ 0 w 340"/>
                <a:gd name="T15" fmla="*/ 33 h 229"/>
                <a:gd name="T16" fmla="*/ 11 w 340"/>
                <a:gd name="T17" fmla="*/ 95 h 229"/>
                <a:gd name="T18" fmla="*/ 18 w 340"/>
                <a:gd name="T19" fmla="*/ 116 h 229"/>
                <a:gd name="T20" fmla="*/ 74 w 340"/>
                <a:gd name="T21" fmla="*/ 193 h 229"/>
                <a:gd name="T22" fmla="*/ 111 w 340"/>
                <a:gd name="T23" fmla="*/ 216 h 229"/>
                <a:gd name="T24" fmla="*/ 170 w 340"/>
                <a:gd name="T25" fmla="*/ 229 h 229"/>
                <a:gd name="T26" fmla="*/ 229 w 340"/>
                <a:gd name="T27" fmla="*/ 216 h 229"/>
                <a:gd name="T28" fmla="*/ 266 w 340"/>
                <a:gd name="T29" fmla="*/ 193 h 229"/>
                <a:gd name="T30" fmla="*/ 273 w 340"/>
                <a:gd name="T31" fmla="*/ 187 h 229"/>
                <a:gd name="T32" fmla="*/ 300 w 340"/>
                <a:gd name="T33" fmla="*/ 157 h 229"/>
                <a:gd name="T34" fmla="*/ 338 w 340"/>
                <a:gd name="T35" fmla="*/ 54 h 229"/>
                <a:gd name="T36" fmla="*/ 340 w 340"/>
                <a:gd name="T37" fmla="*/ 24 h 229"/>
                <a:gd name="T38" fmla="*/ 340 w 340"/>
                <a:gd name="T39" fmla="*/ 22 h 229"/>
                <a:gd name="T40" fmla="*/ 60 w 340"/>
                <a:gd name="T41" fmla="*/ 20 h 229"/>
                <a:gd name="T42" fmla="*/ 1 w 340"/>
                <a:gd name="T43" fmla="*/ 0 h 229"/>
                <a:gd name="T44" fmla="*/ 1 w 340"/>
                <a:gd name="T45" fmla="*/ 2 h 229"/>
                <a:gd name="T46" fmla="*/ 1 w 340"/>
                <a:gd name="T47" fmla="*/ 13 h 229"/>
                <a:gd name="T48" fmla="*/ 49 w 340"/>
                <a:gd name="T49" fmla="*/ 30 h 229"/>
                <a:gd name="T50" fmla="*/ 60 w 340"/>
                <a:gd name="T51" fmla="*/ 2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0" h="229">
                  <a:moveTo>
                    <a:pt x="340" y="22"/>
                  </a:moveTo>
                  <a:cubicBezTo>
                    <a:pt x="340" y="15"/>
                    <a:pt x="340" y="7"/>
                    <a:pt x="339" y="0"/>
                  </a:cubicBezTo>
                  <a:cubicBezTo>
                    <a:pt x="334" y="15"/>
                    <a:pt x="261" y="27"/>
                    <a:pt x="170" y="27"/>
                  </a:cubicBezTo>
                  <a:cubicBezTo>
                    <a:pt x="134" y="27"/>
                    <a:pt x="101" y="25"/>
                    <a:pt x="74" y="22"/>
                  </a:cubicBezTo>
                  <a:cubicBezTo>
                    <a:pt x="71" y="25"/>
                    <a:pt x="63" y="27"/>
                    <a:pt x="65" y="29"/>
                  </a:cubicBezTo>
                  <a:cubicBezTo>
                    <a:pt x="67" y="33"/>
                    <a:pt x="96" y="31"/>
                    <a:pt x="90" y="42"/>
                  </a:cubicBezTo>
                  <a:cubicBezTo>
                    <a:pt x="85" y="53"/>
                    <a:pt x="58" y="46"/>
                    <a:pt x="49" y="42"/>
                  </a:cubicBezTo>
                  <a:cubicBezTo>
                    <a:pt x="46" y="41"/>
                    <a:pt x="25" y="38"/>
                    <a:pt x="0" y="33"/>
                  </a:cubicBezTo>
                  <a:cubicBezTo>
                    <a:pt x="1" y="55"/>
                    <a:pt x="5" y="76"/>
                    <a:pt x="11" y="95"/>
                  </a:cubicBezTo>
                  <a:cubicBezTo>
                    <a:pt x="13" y="103"/>
                    <a:pt x="16" y="110"/>
                    <a:pt x="18" y="116"/>
                  </a:cubicBezTo>
                  <a:cubicBezTo>
                    <a:pt x="31" y="147"/>
                    <a:pt x="51" y="174"/>
                    <a:pt x="74" y="193"/>
                  </a:cubicBezTo>
                  <a:cubicBezTo>
                    <a:pt x="85" y="202"/>
                    <a:pt x="98" y="210"/>
                    <a:pt x="111" y="216"/>
                  </a:cubicBezTo>
                  <a:cubicBezTo>
                    <a:pt x="129" y="224"/>
                    <a:pt x="149" y="229"/>
                    <a:pt x="170" y="229"/>
                  </a:cubicBezTo>
                  <a:cubicBezTo>
                    <a:pt x="191" y="229"/>
                    <a:pt x="211" y="224"/>
                    <a:pt x="229" y="216"/>
                  </a:cubicBezTo>
                  <a:cubicBezTo>
                    <a:pt x="242" y="210"/>
                    <a:pt x="255" y="202"/>
                    <a:pt x="266" y="193"/>
                  </a:cubicBezTo>
                  <a:cubicBezTo>
                    <a:pt x="269" y="191"/>
                    <a:pt x="271" y="189"/>
                    <a:pt x="273" y="187"/>
                  </a:cubicBezTo>
                  <a:cubicBezTo>
                    <a:pt x="283" y="178"/>
                    <a:pt x="292" y="168"/>
                    <a:pt x="300" y="157"/>
                  </a:cubicBezTo>
                  <a:cubicBezTo>
                    <a:pt x="320" y="128"/>
                    <a:pt x="334" y="93"/>
                    <a:pt x="338" y="54"/>
                  </a:cubicBezTo>
                  <a:cubicBezTo>
                    <a:pt x="339" y="45"/>
                    <a:pt x="340" y="35"/>
                    <a:pt x="340" y="24"/>
                  </a:cubicBezTo>
                  <a:cubicBezTo>
                    <a:pt x="340" y="24"/>
                    <a:pt x="340" y="23"/>
                    <a:pt x="340" y="22"/>
                  </a:cubicBezTo>
                  <a:close/>
                  <a:moveTo>
                    <a:pt x="60" y="20"/>
                  </a:moveTo>
                  <a:cubicBezTo>
                    <a:pt x="26" y="15"/>
                    <a:pt x="4" y="8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9"/>
                    <a:pt x="1" y="13"/>
                  </a:cubicBezTo>
                  <a:cubicBezTo>
                    <a:pt x="26" y="22"/>
                    <a:pt x="49" y="30"/>
                    <a:pt x="49" y="30"/>
                  </a:cubicBezTo>
                  <a:cubicBezTo>
                    <a:pt x="50" y="28"/>
                    <a:pt x="55" y="23"/>
                    <a:pt x="60" y="2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ṩľiďé"/>
            <p:cNvSpPr/>
            <p:nvPr/>
          </p:nvSpPr>
          <p:spPr bwMode="auto">
            <a:xfrm>
              <a:off x="3946525" y="4144963"/>
              <a:ext cx="395288" cy="511175"/>
            </a:xfrm>
            <a:custGeom>
              <a:avLst/>
              <a:gdLst>
                <a:gd name="T0" fmla="*/ 104 w 105"/>
                <a:gd name="T1" fmla="*/ 127 h 136"/>
                <a:gd name="T2" fmla="*/ 104 w 105"/>
                <a:gd name="T3" fmla="*/ 136 h 136"/>
                <a:gd name="T4" fmla="*/ 9 w 105"/>
                <a:gd name="T5" fmla="*/ 113 h 136"/>
                <a:gd name="T6" fmla="*/ 0 w 105"/>
                <a:gd name="T7" fmla="*/ 50 h 136"/>
                <a:gd name="T8" fmla="*/ 19 w 105"/>
                <a:gd name="T9" fmla="*/ 17 h 136"/>
                <a:gd name="T10" fmla="*/ 30 w 105"/>
                <a:gd name="T11" fmla="*/ 0 h 136"/>
                <a:gd name="T12" fmla="*/ 30 w 105"/>
                <a:gd name="T13" fmla="*/ 70 h 136"/>
                <a:gd name="T14" fmla="*/ 33 w 105"/>
                <a:gd name="T15" fmla="*/ 86 h 136"/>
                <a:gd name="T16" fmla="*/ 105 w 105"/>
                <a:gd name="T17" fmla="*/ 116 h 136"/>
                <a:gd name="T18" fmla="*/ 104 w 105"/>
                <a:gd name="T1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36">
                  <a:moveTo>
                    <a:pt x="104" y="127"/>
                  </a:moveTo>
                  <a:cubicBezTo>
                    <a:pt x="104" y="130"/>
                    <a:pt x="104" y="133"/>
                    <a:pt x="104" y="136"/>
                  </a:cubicBezTo>
                  <a:cubicBezTo>
                    <a:pt x="64" y="129"/>
                    <a:pt x="13" y="119"/>
                    <a:pt x="9" y="113"/>
                  </a:cubicBezTo>
                  <a:cubicBezTo>
                    <a:pt x="7" y="109"/>
                    <a:pt x="4" y="82"/>
                    <a:pt x="0" y="50"/>
                  </a:cubicBezTo>
                  <a:cubicBezTo>
                    <a:pt x="6" y="41"/>
                    <a:pt x="12" y="30"/>
                    <a:pt x="19" y="17"/>
                  </a:cubicBezTo>
                  <a:cubicBezTo>
                    <a:pt x="23" y="10"/>
                    <a:pt x="26" y="4"/>
                    <a:pt x="30" y="0"/>
                  </a:cubicBezTo>
                  <a:cubicBezTo>
                    <a:pt x="29" y="24"/>
                    <a:pt x="29" y="52"/>
                    <a:pt x="30" y="70"/>
                  </a:cubicBezTo>
                  <a:cubicBezTo>
                    <a:pt x="31" y="78"/>
                    <a:pt x="32" y="84"/>
                    <a:pt x="33" y="86"/>
                  </a:cubicBezTo>
                  <a:cubicBezTo>
                    <a:pt x="36" y="90"/>
                    <a:pt x="73" y="104"/>
                    <a:pt x="105" y="116"/>
                  </a:cubicBezTo>
                  <a:cubicBezTo>
                    <a:pt x="104" y="120"/>
                    <a:pt x="104" y="123"/>
                    <a:pt x="104" y="127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şḷîḑê"/>
            <p:cNvSpPr/>
            <p:nvPr/>
          </p:nvSpPr>
          <p:spPr bwMode="auto">
            <a:xfrm>
              <a:off x="4176713" y="3573463"/>
              <a:ext cx="195263" cy="139700"/>
            </a:xfrm>
            <a:custGeom>
              <a:avLst/>
              <a:gdLst>
                <a:gd name="T0" fmla="*/ 19 w 52"/>
                <a:gd name="T1" fmla="*/ 2 h 37"/>
                <a:gd name="T2" fmla="*/ 35 w 52"/>
                <a:gd name="T3" fmla="*/ 8 h 37"/>
                <a:gd name="T4" fmla="*/ 52 w 52"/>
                <a:gd name="T5" fmla="*/ 8 h 37"/>
                <a:gd name="T6" fmla="*/ 17 w 52"/>
                <a:gd name="T7" fmla="*/ 36 h 37"/>
                <a:gd name="T8" fmla="*/ 4 w 52"/>
                <a:gd name="T9" fmla="*/ 29 h 37"/>
                <a:gd name="T10" fmla="*/ 0 w 52"/>
                <a:gd name="T11" fmla="*/ 25 h 37"/>
                <a:gd name="T12" fmla="*/ 0 w 52"/>
                <a:gd name="T13" fmla="*/ 24 h 37"/>
                <a:gd name="T14" fmla="*/ 2 w 52"/>
                <a:gd name="T15" fmla="*/ 24 h 37"/>
                <a:gd name="T16" fmla="*/ 19 w 52"/>
                <a:gd name="T17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7">
                  <a:moveTo>
                    <a:pt x="19" y="2"/>
                  </a:moveTo>
                  <a:cubicBezTo>
                    <a:pt x="25" y="0"/>
                    <a:pt x="26" y="6"/>
                    <a:pt x="35" y="8"/>
                  </a:cubicBezTo>
                  <a:cubicBezTo>
                    <a:pt x="43" y="9"/>
                    <a:pt x="51" y="8"/>
                    <a:pt x="52" y="8"/>
                  </a:cubicBezTo>
                  <a:cubicBezTo>
                    <a:pt x="46" y="22"/>
                    <a:pt x="24" y="35"/>
                    <a:pt x="17" y="36"/>
                  </a:cubicBezTo>
                  <a:cubicBezTo>
                    <a:pt x="13" y="37"/>
                    <a:pt x="7" y="32"/>
                    <a:pt x="4" y="29"/>
                  </a:cubicBezTo>
                  <a:cubicBezTo>
                    <a:pt x="2" y="27"/>
                    <a:pt x="0" y="25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0" y="22"/>
                    <a:pt x="13" y="3"/>
                    <a:pt x="19" y="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ṩľïḍe"/>
            <p:cNvSpPr/>
            <p:nvPr/>
          </p:nvSpPr>
          <p:spPr bwMode="auto">
            <a:xfrm>
              <a:off x="4171950" y="3697288"/>
              <a:ext cx="123825" cy="285750"/>
            </a:xfrm>
            <a:custGeom>
              <a:avLst/>
              <a:gdLst>
                <a:gd name="T0" fmla="*/ 10 w 33"/>
                <a:gd name="T1" fmla="*/ 14 h 76"/>
                <a:gd name="T2" fmla="*/ 33 w 33"/>
                <a:gd name="T3" fmla="*/ 51 h 76"/>
                <a:gd name="T4" fmla="*/ 33 w 33"/>
                <a:gd name="T5" fmla="*/ 51 h 76"/>
                <a:gd name="T6" fmla="*/ 5 w 33"/>
                <a:gd name="T7" fmla="*/ 76 h 76"/>
                <a:gd name="T8" fmla="*/ 0 w 33"/>
                <a:gd name="T9" fmla="*/ 71 h 76"/>
                <a:gd name="T10" fmla="*/ 1 w 33"/>
                <a:gd name="T11" fmla="*/ 0 h 76"/>
                <a:gd name="T12" fmla="*/ 10 w 33"/>
                <a:gd name="T13" fmla="*/ 1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76">
                  <a:moveTo>
                    <a:pt x="10" y="14"/>
                  </a:moveTo>
                  <a:cubicBezTo>
                    <a:pt x="16" y="24"/>
                    <a:pt x="24" y="37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2" y="52"/>
                    <a:pt x="21" y="65"/>
                    <a:pt x="5" y="76"/>
                  </a:cubicBezTo>
                  <a:cubicBezTo>
                    <a:pt x="3" y="74"/>
                    <a:pt x="1" y="72"/>
                    <a:pt x="0" y="71"/>
                  </a:cubicBezTo>
                  <a:cubicBezTo>
                    <a:pt x="2" y="42"/>
                    <a:pt x="1" y="0"/>
                    <a:pt x="1" y="0"/>
                  </a:cubicBezTo>
                  <a:cubicBezTo>
                    <a:pt x="1" y="0"/>
                    <a:pt x="4" y="6"/>
                    <a:pt x="10" y="14"/>
                  </a:cubicBezTo>
                  <a:close/>
                </a:path>
              </a:pathLst>
            </a:custGeom>
            <a:solidFill>
              <a:srgbClr val="E2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$1îde"/>
            <p:cNvSpPr/>
            <p:nvPr/>
          </p:nvSpPr>
          <p:spPr bwMode="auto">
            <a:xfrm>
              <a:off x="4089400" y="3648075"/>
              <a:ext cx="101600" cy="76200"/>
            </a:xfrm>
            <a:custGeom>
              <a:avLst/>
              <a:gdLst>
                <a:gd name="T0" fmla="*/ 6 w 27"/>
                <a:gd name="T1" fmla="*/ 0 h 20"/>
                <a:gd name="T2" fmla="*/ 23 w 27"/>
                <a:gd name="T3" fmla="*/ 4 h 20"/>
                <a:gd name="T4" fmla="*/ 23 w 27"/>
                <a:gd name="T5" fmla="*/ 5 h 20"/>
                <a:gd name="T6" fmla="*/ 27 w 27"/>
                <a:gd name="T7" fmla="*/ 9 h 20"/>
                <a:gd name="T8" fmla="*/ 27 w 27"/>
                <a:gd name="T9" fmla="*/ 9 h 20"/>
                <a:gd name="T10" fmla="*/ 23 w 27"/>
                <a:gd name="T11" fmla="*/ 13 h 20"/>
                <a:gd name="T12" fmla="*/ 14 w 27"/>
                <a:gd name="T13" fmla="*/ 19 h 20"/>
                <a:gd name="T14" fmla="*/ 0 w 27"/>
                <a:gd name="T15" fmla="*/ 3 h 20"/>
                <a:gd name="T16" fmla="*/ 6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6" y="0"/>
                  </a:moveTo>
                  <a:cubicBezTo>
                    <a:pt x="13" y="0"/>
                    <a:pt x="16" y="5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5" y="7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5" y="11"/>
                    <a:pt x="23" y="13"/>
                  </a:cubicBezTo>
                  <a:cubicBezTo>
                    <a:pt x="20" y="16"/>
                    <a:pt x="17" y="18"/>
                    <a:pt x="14" y="19"/>
                  </a:cubicBezTo>
                  <a:cubicBezTo>
                    <a:pt x="10" y="20"/>
                    <a:pt x="1" y="5"/>
                    <a:pt x="0" y="3"/>
                  </a:cubicBezTo>
                  <a:cubicBezTo>
                    <a:pt x="2" y="2"/>
                    <a:pt x="4" y="1"/>
                    <a:pt x="6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şļïḋè"/>
            <p:cNvSpPr/>
            <p:nvPr/>
          </p:nvSpPr>
          <p:spPr bwMode="auto">
            <a:xfrm>
              <a:off x="4059238" y="4408488"/>
              <a:ext cx="282575" cy="173038"/>
            </a:xfrm>
            <a:custGeom>
              <a:avLst/>
              <a:gdLst>
                <a:gd name="T0" fmla="*/ 0 w 75"/>
                <a:gd name="T1" fmla="*/ 0 h 46"/>
                <a:gd name="T2" fmla="*/ 75 w 75"/>
                <a:gd name="T3" fmla="*/ 35 h 46"/>
                <a:gd name="T4" fmla="*/ 75 w 75"/>
                <a:gd name="T5" fmla="*/ 46 h 46"/>
                <a:gd name="T6" fmla="*/ 3 w 75"/>
                <a:gd name="T7" fmla="*/ 16 h 46"/>
                <a:gd name="T8" fmla="*/ 0 w 7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6">
                  <a:moveTo>
                    <a:pt x="0" y="0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5" y="38"/>
                    <a:pt x="75" y="42"/>
                    <a:pt x="75" y="46"/>
                  </a:cubicBezTo>
                  <a:cubicBezTo>
                    <a:pt x="43" y="34"/>
                    <a:pt x="6" y="20"/>
                    <a:pt x="3" y="16"/>
                  </a:cubicBezTo>
                  <a:cubicBezTo>
                    <a:pt x="2" y="14"/>
                    <a:pt x="1" y="8"/>
                    <a:pt x="0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ṩ1ídé"/>
            <p:cNvSpPr/>
            <p:nvPr/>
          </p:nvSpPr>
          <p:spPr bwMode="auto">
            <a:xfrm>
              <a:off x="3910013" y="3732213"/>
              <a:ext cx="153988" cy="285750"/>
            </a:xfrm>
            <a:custGeom>
              <a:avLst/>
              <a:gdLst>
                <a:gd name="T0" fmla="*/ 19 w 41"/>
                <a:gd name="T1" fmla="*/ 1 h 76"/>
                <a:gd name="T2" fmla="*/ 40 w 41"/>
                <a:gd name="T3" fmla="*/ 20 h 76"/>
                <a:gd name="T4" fmla="*/ 41 w 41"/>
                <a:gd name="T5" fmla="*/ 65 h 76"/>
                <a:gd name="T6" fmla="*/ 3 w 41"/>
                <a:gd name="T7" fmla="*/ 72 h 76"/>
                <a:gd name="T8" fmla="*/ 0 w 41"/>
                <a:gd name="T9" fmla="*/ 29 h 76"/>
                <a:gd name="T10" fmla="*/ 4 w 41"/>
                <a:gd name="T11" fmla="*/ 10 h 76"/>
                <a:gd name="T12" fmla="*/ 19 w 41"/>
                <a:gd name="T1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6">
                  <a:moveTo>
                    <a:pt x="19" y="1"/>
                  </a:moveTo>
                  <a:cubicBezTo>
                    <a:pt x="35" y="0"/>
                    <a:pt x="40" y="17"/>
                    <a:pt x="40" y="20"/>
                  </a:cubicBezTo>
                  <a:cubicBezTo>
                    <a:pt x="40" y="22"/>
                    <a:pt x="41" y="57"/>
                    <a:pt x="41" y="65"/>
                  </a:cubicBezTo>
                  <a:cubicBezTo>
                    <a:pt x="28" y="76"/>
                    <a:pt x="3" y="72"/>
                    <a:pt x="3" y="72"/>
                  </a:cubicBezTo>
                  <a:cubicBezTo>
                    <a:pt x="1" y="49"/>
                    <a:pt x="0" y="32"/>
                    <a:pt x="0" y="29"/>
                  </a:cubicBezTo>
                  <a:cubicBezTo>
                    <a:pt x="0" y="22"/>
                    <a:pt x="1" y="15"/>
                    <a:pt x="4" y="10"/>
                  </a:cubicBezTo>
                  <a:cubicBezTo>
                    <a:pt x="7" y="5"/>
                    <a:pt x="12" y="2"/>
                    <a:pt x="19" y="1"/>
                  </a:cubicBezTo>
                  <a:close/>
                </a:path>
              </a:pathLst>
            </a:custGeom>
            <a:solidFill>
              <a:srgbClr val="E2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ṡļidé"/>
            <p:cNvSpPr/>
            <p:nvPr/>
          </p:nvSpPr>
          <p:spPr bwMode="auto">
            <a:xfrm>
              <a:off x="3921125" y="3976688"/>
              <a:ext cx="142875" cy="357188"/>
            </a:xfrm>
            <a:custGeom>
              <a:avLst/>
              <a:gdLst>
                <a:gd name="T0" fmla="*/ 38 w 38"/>
                <a:gd name="T1" fmla="*/ 1 h 95"/>
                <a:gd name="T2" fmla="*/ 37 w 38"/>
                <a:gd name="T3" fmla="*/ 45 h 95"/>
                <a:gd name="T4" fmla="*/ 26 w 38"/>
                <a:gd name="T5" fmla="*/ 62 h 95"/>
                <a:gd name="T6" fmla="*/ 7 w 38"/>
                <a:gd name="T7" fmla="*/ 95 h 95"/>
                <a:gd name="T8" fmla="*/ 0 w 38"/>
                <a:gd name="T9" fmla="*/ 7 h 95"/>
                <a:gd name="T10" fmla="*/ 38 w 38"/>
                <a:gd name="T11" fmla="*/ 0 h 95"/>
                <a:gd name="T12" fmla="*/ 38 w 38"/>
                <a:gd name="T13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95">
                  <a:moveTo>
                    <a:pt x="38" y="1"/>
                  </a:moveTo>
                  <a:cubicBezTo>
                    <a:pt x="38" y="1"/>
                    <a:pt x="37" y="21"/>
                    <a:pt x="37" y="45"/>
                  </a:cubicBezTo>
                  <a:cubicBezTo>
                    <a:pt x="33" y="49"/>
                    <a:pt x="30" y="55"/>
                    <a:pt x="26" y="62"/>
                  </a:cubicBezTo>
                  <a:cubicBezTo>
                    <a:pt x="19" y="75"/>
                    <a:pt x="13" y="86"/>
                    <a:pt x="7" y="95"/>
                  </a:cubicBezTo>
                  <a:cubicBezTo>
                    <a:pt x="4" y="66"/>
                    <a:pt x="2" y="33"/>
                    <a:pt x="0" y="7"/>
                  </a:cubicBezTo>
                  <a:cubicBezTo>
                    <a:pt x="0" y="7"/>
                    <a:pt x="25" y="11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ṧľîďê"/>
            <p:cNvSpPr/>
            <p:nvPr/>
          </p:nvSpPr>
          <p:spPr bwMode="auto">
            <a:xfrm>
              <a:off x="3605213" y="3660775"/>
              <a:ext cx="574675" cy="781050"/>
            </a:xfrm>
            <a:custGeom>
              <a:avLst/>
              <a:gdLst>
                <a:gd name="T0" fmla="*/ 152 w 153"/>
                <a:gd name="T1" fmla="*/ 10 h 208"/>
                <a:gd name="T2" fmla="*/ 152 w 153"/>
                <a:gd name="T3" fmla="*/ 10 h 208"/>
                <a:gd name="T4" fmla="*/ 143 w 153"/>
                <a:gd name="T5" fmla="*/ 16 h 208"/>
                <a:gd name="T6" fmla="*/ 129 w 153"/>
                <a:gd name="T7" fmla="*/ 0 h 208"/>
                <a:gd name="T8" fmla="*/ 115 w 153"/>
                <a:gd name="T9" fmla="*/ 12 h 208"/>
                <a:gd name="T10" fmla="*/ 95 w 153"/>
                <a:gd name="T11" fmla="*/ 13 h 208"/>
                <a:gd name="T12" fmla="*/ 83 w 153"/>
                <a:gd name="T13" fmla="*/ 29 h 208"/>
                <a:gd name="T14" fmla="*/ 62 w 153"/>
                <a:gd name="T15" fmla="*/ 62 h 208"/>
                <a:gd name="T16" fmla="*/ 37 w 153"/>
                <a:gd name="T17" fmla="*/ 116 h 208"/>
                <a:gd name="T18" fmla="*/ 0 w 153"/>
                <a:gd name="T19" fmla="*/ 151 h 208"/>
                <a:gd name="T20" fmla="*/ 0 w 153"/>
                <a:gd name="T21" fmla="*/ 151 h 208"/>
                <a:gd name="T22" fmla="*/ 65 w 153"/>
                <a:gd name="T23" fmla="*/ 208 h 208"/>
                <a:gd name="T24" fmla="*/ 91 w 153"/>
                <a:gd name="T25" fmla="*/ 179 h 208"/>
                <a:gd name="T26" fmla="*/ 84 w 153"/>
                <a:gd name="T27" fmla="*/ 91 h 208"/>
                <a:gd name="T28" fmla="*/ 81 w 153"/>
                <a:gd name="T29" fmla="*/ 48 h 208"/>
                <a:gd name="T30" fmla="*/ 85 w 153"/>
                <a:gd name="T31" fmla="*/ 29 h 208"/>
                <a:gd name="T32" fmla="*/ 100 w 153"/>
                <a:gd name="T33" fmla="*/ 20 h 208"/>
                <a:gd name="T34" fmla="*/ 121 w 153"/>
                <a:gd name="T35" fmla="*/ 39 h 208"/>
                <a:gd name="T36" fmla="*/ 122 w 153"/>
                <a:gd name="T37" fmla="*/ 84 h 208"/>
                <a:gd name="T38" fmla="*/ 122 w 153"/>
                <a:gd name="T39" fmla="*/ 85 h 208"/>
                <a:gd name="T40" fmla="*/ 121 w 153"/>
                <a:gd name="T41" fmla="*/ 129 h 208"/>
                <a:gd name="T42" fmla="*/ 148 w 153"/>
                <a:gd name="T43" fmla="*/ 108 h 208"/>
                <a:gd name="T44" fmla="*/ 151 w 153"/>
                <a:gd name="T45" fmla="*/ 81 h 208"/>
                <a:gd name="T46" fmla="*/ 152 w 153"/>
                <a:gd name="T47" fmla="*/ 1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" h="208"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49" y="13"/>
                    <a:pt x="146" y="15"/>
                    <a:pt x="143" y="16"/>
                  </a:cubicBezTo>
                  <a:cubicBezTo>
                    <a:pt x="139" y="17"/>
                    <a:pt x="130" y="2"/>
                    <a:pt x="129" y="0"/>
                  </a:cubicBezTo>
                  <a:cubicBezTo>
                    <a:pt x="125" y="4"/>
                    <a:pt x="122" y="10"/>
                    <a:pt x="115" y="12"/>
                  </a:cubicBezTo>
                  <a:cubicBezTo>
                    <a:pt x="106" y="14"/>
                    <a:pt x="102" y="7"/>
                    <a:pt x="95" y="13"/>
                  </a:cubicBezTo>
                  <a:cubicBezTo>
                    <a:pt x="93" y="15"/>
                    <a:pt x="88" y="21"/>
                    <a:pt x="83" y="29"/>
                  </a:cubicBezTo>
                  <a:cubicBezTo>
                    <a:pt x="75" y="41"/>
                    <a:pt x="66" y="56"/>
                    <a:pt x="62" y="62"/>
                  </a:cubicBezTo>
                  <a:cubicBezTo>
                    <a:pt x="62" y="62"/>
                    <a:pt x="48" y="104"/>
                    <a:pt x="37" y="116"/>
                  </a:cubicBezTo>
                  <a:cubicBezTo>
                    <a:pt x="31" y="123"/>
                    <a:pt x="15" y="134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0" y="188"/>
                    <a:pt x="55" y="208"/>
                    <a:pt x="65" y="208"/>
                  </a:cubicBezTo>
                  <a:cubicBezTo>
                    <a:pt x="73" y="208"/>
                    <a:pt x="81" y="198"/>
                    <a:pt x="91" y="179"/>
                  </a:cubicBezTo>
                  <a:cubicBezTo>
                    <a:pt x="88" y="150"/>
                    <a:pt x="86" y="117"/>
                    <a:pt x="84" y="91"/>
                  </a:cubicBezTo>
                  <a:cubicBezTo>
                    <a:pt x="82" y="68"/>
                    <a:pt x="81" y="51"/>
                    <a:pt x="81" y="48"/>
                  </a:cubicBezTo>
                  <a:cubicBezTo>
                    <a:pt x="81" y="41"/>
                    <a:pt x="82" y="34"/>
                    <a:pt x="85" y="29"/>
                  </a:cubicBezTo>
                  <a:cubicBezTo>
                    <a:pt x="88" y="24"/>
                    <a:pt x="93" y="21"/>
                    <a:pt x="100" y="20"/>
                  </a:cubicBezTo>
                  <a:cubicBezTo>
                    <a:pt x="116" y="19"/>
                    <a:pt x="121" y="36"/>
                    <a:pt x="121" y="39"/>
                  </a:cubicBezTo>
                  <a:cubicBezTo>
                    <a:pt x="121" y="41"/>
                    <a:pt x="122" y="76"/>
                    <a:pt x="122" y="84"/>
                  </a:cubicBezTo>
                  <a:cubicBezTo>
                    <a:pt x="122" y="84"/>
                    <a:pt x="122" y="85"/>
                    <a:pt x="122" y="85"/>
                  </a:cubicBezTo>
                  <a:cubicBezTo>
                    <a:pt x="122" y="85"/>
                    <a:pt x="121" y="105"/>
                    <a:pt x="121" y="129"/>
                  </a:cubicBezTo>
                  <a:cubicBezTo>
                    <a:pt x="134" y="112"/>
                    <a:pt x="143" y="117"/>
                    <a:pt x="148" y="108"/>
                  </a:cubicBezTo>
                  <a:cubicBezTo>
                    <a:pt x="150" y="104"/>
                    <a:pt x="151" y="94"/>
                    <a:pt x="151" y="81"/>
                  </a:cubicBezTo>
                  <a:cubicBezTo>
                    <a:pt x="153" y="52"/>
                    <a:pt x="152" y="10"/>
                    <a:pt x="152" y="1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ṡ1ïďé"/>
            <p:cNvSpPr/>
            <p:nvPr/>
          </p:nvSpPr>
          <p:spPr bwMode="auto">
            <a:xfrm>
              <a:off x="3770313" y="3378200"/>
              <a:ext cx="687388" cy="514350"/>
            </a:xfrm>
            <a:custGeom>
              <a:avLst/>
              <a:gdLst>
                <a:gd name="T0" fmla="*/ 18 w 183"/>
                <a:gd name="T1" fmla="*/ 137 h 137"/>
                <a:gd name="T2" fmla="*/ 1 w 183"/>
                <a:gd name="T3" fmla="*/ 114 h 137"/>
                <a:gd name="T4" fmla="*/ 19 w 183"/>
                <a:gd name="T5" fmla="*/ 85 h 137"/>
                <a:gd name="T6" fmla="*/ 26 w 183"/>
                <a:gd name="T7" fmla="*/ 58 h 137"/>
                <a:gd name="T8" fmla="*/ 50 w 183"/>
                <a:gd name="T9" fmla="*/ 51 h 137"/>
                <a:gd name="T10" fmla="*/ 63 w 183"/>
                <a:gd name="T11" fmla="*/ 28 h 137"/>
                <a:gd name="T12" fmla="*/ 93 w 183"/>
                <a:gd name="T13" fmla="*/ 22 h 137"/>
                <a:gd name="T14" fmla="*/ 128 w 183"/>
                <a:gd name="T15" fmla="*/ 3 h 137"/>
                <a:gd name="T16" fmla="*/ 153 w 183"/>
                <a:gd name="T17" fmla="*/ 19 h 137"/>
                <a:gd name="T18" fmla="*/ 180 w 183"/>
                <a:gd name="T19" fmla="*/ 48 h 137"/>
                <a:gd name="T20" fmla="*/ 168 w 183"/>
                <a:gd name="T21" fmla="*/ 67 h 137"/>
                <a:gd name="T22" fmla="*/ 162 w 183"/>
                <a:gd name="T23" fmla="*/ 83 h 137"/>
                <a:gd name="T24" fmla="*/ 144 w 183"/>
                <a:gd name="T25" fmla="*/ 87 h 137"/>
                <a:gd name="T26" fmla="*/ 136 w 183"/>
                <a:gd name="T27" fmla="*/ 101 h 137"/>
                <a:gd name="T28" fmla="*/ 117 w 183"/>
                <a:gd name="T29" fmla="*/ 99 h 137"/>
                <a:gd name="T30" fmla="*/ 117 w 183"/>
                <a:gd name="T31" fmla="*/ 99 h 137"/>
                <a:gd name="T32" fmla="*/ 108 w 183"/>
                <a:gd name="T33" fmla="*/ 85 h 137"/>
                <a:gd name="T34" fmla="*/ 108 w 183"/>
                <a:gd name="T35" fmla="*/ 85 h 137"/>
                <a:gd name="T36" fmla="*/ 112 w 183"/>
                <a:gd name="T37" fmla="*/ 81 h 137"/>
                <a:gd name="T38" fmla="*/ 112 w 183"/>
                <a:gd name="T39" fmla="*/ 81 h 137"/>
                <a:gd name="T40" fmla="*/ 125 w 183"/>
                <a:gd name="T41" fmla="*/ 88 h 137"/>
                <a:gd name="T42" fmla="*/ 160 w 183"/>
                <a:gd name="T43" fmla="*/ 60 h 137"/>
                <a:gd name="T44" fmla="*/ 143 w 183"/>
                <a:gd name="T45" fmla="*/ 60 h 137"/>
                <a:gd name="T46" fmla="*/ 127 w 183"/>
                <a:gd name="T47" fmla="*/ 54 h 137"/>
                <a:gd name="T48" fmla="*/ 110 w 183"/>
                <a:gd name="T49" fmla="*/ 76 h 137"/>
                <a:gd name="T50" fmla="*/ 108 w 183"/>
                <a:gd name="T51" fmla="*/ 76 h 137"/>
                <a:gd name="T52" fmla="*/ 91 w 183"/>
                <a:gd name="T53" fmla="*/ 72 h 137"/>
                <a:gd name="T54" fmla="*/ 85 w 183"/>
                <a:gd name="T55" fmla="*/ 75 h 137"/>
                <a:gd name="T56" fmla="*/ 71 w 183"/>
                <a:gd name="T57" fmla="*/ 87 h 137"/>
                <a:gd name="T58" fmla="*/ 51 w 183"/>
                <a:gd name="T59" fmla="*/ 88 h 137"/>
                <a:gd name="T60" fmla="*/ 39 w 183"/>
                <a:gd name="T61" fmla="*/ 104 h 137"/>
                <a:gd name="T62" fmla="*/ 18 w 183"/>
                <a:gd name="T6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" h="137">
                  <a:moveTo>
                    <a:pt x="18" y="137"/>
                  </a:moveTo>
                  <a:cubicBezTo>
                    <a:pt x="18" y="137"/>
                    <a:pt x="1" y="131"/>
                    <a:pt x="1" y="114"/>
                  </a:cubicBezTo>
                  <a:cubicBezTo>
                    <a:pt x="0" y="98"/>
                    <a:pt x="17" y="93"/>
                    <a:pt x="19" y="85"/>
                  </a:cubicBezTo>
                  <a:cubicBezTo>
                    <a:pt x="21" y="77"/>
                    <a:pt x="19" y="68"/>
                    <a:pt x="26" y="58"/>
                  </a:cubicBezTo>
                  <a:cubicBezTo>
                    <a:pt x="34" y="49"/>
                    <a:pt x="45" y="58"/>
                    <a:pt x="50" y="51"/>
                  </a:cubicBezTo>
                  <a:cubicBezTo>
                    <a:pt x="55" y="45"/>
                    <a:pt x="54" y="36"/>
                    <a:pt x="63" y="28"/>
                  </a:cubicBezTo>
                  <a:cubicBezTo>
                    <a:pt x="72" y="20"/>
                    <a:pt x="86" y="27"/>
                    <a:pt x="93" y="22"/>
                  </a:cubicBezTo>
                  <a:cubicBezTo>
                    <a:pt x="101" y="17"/>
                    <a:pt x="109" y="0"/>
                    <a:pt x="128" y="3"/>
                  </a:cubicBezTo>
                  <a:cubicBezTo>
                    <a:pt x="147" y="6"/>
                    <a:pt x="145" y="15"/>
                    <a:pt x="153" y="19"/>
                  </a:cubicBezTo>
                  <a:cubicBezTo>
                    <a:pt x="161" y="23"/>
                    <a:pt x="183" y="31"/>
                    <a:pt x="180" y="48"/>
                  </a:cubicBezTo>
                  <a:cubicBezTo>
                    <a:pt x="178" y="65"/>
                    <a:pt x="173" y="59"/>
                    <a:pt x="168" y="67"/>
                  </a:cubicBezTo>
                  <a:cubicBezTo>
                    <a:pt x="163" y="76"/>
                    <a:pt x="168" y="78"/>
                    <a:pt x="162" y="83"/>
                  </a:cubicBezTo>
                  <a:cubicBezTo>
                    <a:pt x="155" y="88"/>
                    <a:pt x="149" y="83"/>
                    <a:pt x="144" y="87"/>
                  </a:cubicBezTo>
                  <a:cubicBezTo>
                    <a:pt x="140" y="90"/>
                    <a:pt x="143" y="99"/>
                    <a:pt x="136" y="101"/>
                  </a:cubicBezTo>
                  <a:cubicBezTo>
                    <a:pt x="129" y="103"/>
                    <a:pt x="117" y="99"/>
                    <a:pt x="117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1" y="91"/>
                    <a:pt x="108" y="85"/>
                    <a:pt x="108" y="85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10" y="83"/>
                    <a:pt x="112" y="81"/>
                    <a:pt x="112" y="81"/>
                  </a:cubicBezTo>
                  <a:cubicBezTo>
                    <a:pt x="112" y="81"/>
                    <a:pt x="112" y="81"/>
                    <a:pt x="112" y="81"/>
                  </a:cubicBezTo>
                  <a:cubicBezTo>
                    <a:pt x="115" y="84"/>
                    <a:pt x="121" y="89"/>
                    <a:pt x="125" y="88"/>
                  </a:cubicBezTo>
                  <a:cubicBezTo>
                    <a:pt x="132" y="87"/>
                    <a:pt x="154" y="74"/>
                    <a:pt x="160" y="60"/>
                  </a:cubicBezTo>
                  <a:cubicBezTo>
                    <a:pt x="159" y="60"/>
                    <a:pt x="151" y="61"/>
                    <a:pt x="143" y="60"/>
                  </a:cubicBezTo>
                  <a:cubicBezTo>
                    <a:pt x="134" y="58"/>
                    <a:pt x="133" y="52"/>
                    <a:pt x="127" y="54"/>
                  </a:cubicBezTo>
                  <a:cubicBezTo>
                    <a:pt x="121" y="55"/>
                    <a:pt x="118" y="74"/>
                    <a:pt x="110" y="76"/>
                  </a:cubicBezTo>
                  <a:cubicBezTo>
                    <a:pt x="109" y="76"/>
                    <a:pt x="109" y="76"/>
                    <a:pt x="108" y="76"/>
                  </a:cubicBezTo>
                  <a:cubicBezTo>
                    <a:pt x="101" y="77"/>
                    <a:pt x="98" y="72"/>
                    <a:pt x="91" y="72"/>
                  </a:cubicBezTo>
                  <a:cubicBezTo>
                    <a:pt x="89" y="73"/>
                    <a:pt x="87" y="74"/>
                    <a:pt x="85" y="75"/>
                  </a:cubicBezTo>
                  <a:cubicBezTo>
                    <a:pt x="81" y="79"/>
                    <a:pt x="78" y="85"/>
                    <a:pt x="71" y="87"/>
                  </a:cubicBezTo>
                  <a:cubicBezTo>
                    <a:pt x="62" y="89"/>
                    <a:pt x="58" y="82"/>
                    <a:pt x="51" y="88"/>
                  </a:cubicBezTo>
                  <a:cubicBezTo>
                    <a:pt x="49" y="90"/>
                    <a:pt x="44" y="96"/>
                    <a:pt x="39" y="104"/>
                  </a:cubicBezTo>
                  <a:cubicBezTo>
                    <a:pt x="31" y="116"/>
                    <a:pt x="22" y="131"/>
                    <a:pt x="18" y="1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Sľíḍe"/>
            <p:cNvSpPr/>
            <p:nvPr/>
          </p:nvSpPr>
          <p:spPr bwMode="auto">
            <a:xfrm>
              <a:off x="3470275" y="4227513"/>
              <a:ext cx="908050" cy="1181100"/>
            </a:xfrm>
            <a:custGeom>
              <a:avLst/>
              <a:gdLst>
                <a:gd name="T0" fmla="*/ 56 w 242"/>
                <a:gd name="T1" fmla="*/ 256 h 314"/>
                <a:gd name="T2" fmla="*/ 12 w 242"/>
                <a:gd name="T3" fmla="*/ 44 h 314"/>
                <a:gd name="T4" fmla="*/ 36 w 242"/>
                <a:gd name="T5" fmla="*/ 0 h 314"/>
                <a:gd name="T6" fmla="*/ 101 w 242"/>
                <a:gd name="T7" fmla="*/ 57 h 314"/>
                <a:gd name="T8" fmla="*/ 127 w 242"/>
                <a:gd name="T9" fmla="*/ 28 h 314"/>
                <a:gd name="T10" fmla="*/ 136 w 242"/>
                <a:gd name="T11" fmla="*/ 91 h 314"/>
                <a:gd name="T12" fmla="*/ 231 w 242"/>
                <a:gd name="T13" fmla="*/ 114 h 314"/>
                <a:gd name="T14" fmla="*/ 242 w 242"/>
                <a:gd name="T15" fmla="*/ 176 h 314"/>
                <a:gd name="T16" fmla="*/ 215 w 242"/>
                <a:gd name="T17" fmla="*/ 175 h 314"/>
                <a:gd name="T18" fmla="*/ 215 w 242"/>
                <a:gd name="T19" fmla="*/ 175 h 314"/>
                <a:gd name="T20" fmla="*/ 217 w 242"/>
                <a:gd name="T21" fmla="*/ 133 h 314"/>
                <a:gd name="T22" fmla="*/ 89 w 242"/>
                <a:gd name="T23" fmla="*/ 87 h 314"/>
                <a:gd name="T24" fmla="*/ 98 w 242"/>
                <a:gd name="T25" fmla="*/ 218 h 314"/>
                <a:gd name="T26" fmla="*/ 93 w 242"/>
                <a:gd name="T27" fmla="*/ 305 h 314"/>
                <a:gd name="T28" fmla="*/ 6 w 242"/>
                <a:gd name="T29" fmla="*/ 291 h 314"/>
                <a:gd name="T30" fmla="*/ 11 w 242"/>
                <a:gd name="T31" fmla="*/ 248 h 314"/>
                <a:gd name="T32" fmla="*/ 11 w 242"/>
                <a:gd name="T33" fmla="*/ 247 h 314"/>
                <a:gd name="T34" fmla="*/ 56 w 242"/>
                <a:gd name="T35" fmla="*/ 25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314">
                  <a:moveTo>
                    <a:pt x="56" y="256"/>
                  </a:moveTo>
                  <a:cubicBezTo>
                    <a:pt x="56" y="256"/>
                    <a:pt x="0" y="87"/>
                    <a:pt x="12" y="44"/>
                  </a:cubicBezTo>
                  <a:cubicBezTo>
                    <a:pt x="17" y="26"/>
                    <a:pt x="26" y="12"/>
                    <a:pt x="36" y="0"/>
                  </a:cubicBezTo>
                  <a:cubicBezTo>
                    <a:pt x="46" y="37"/>
                    <a:pt x="91" y="57"/>
                    <a:pt x="101" y="57"/>
                  </a:cubicBezTo>
                  <a:cubicBezTo>
                    <a:pt x="109" y="57"/>
                    <a:pt x="117" y="47"/>
                    <a:pt x="127" y="28"/>
                  </a:cubicBezTo>
                  <a:cubicBezTo>
                    <a:pt x="131" y="60"/>
                    <a:pt x="134" y="87"/>
                    <a:pt x="136" y="91"/>
                  </a:cubicBezTo>
                  <a:cubicBezTo>
                    <a:pt x="140" y="97"/>
                    <a:pt x="191" y="107"/>
                    <a:pt x="231" y="114"/>
                  </a:cubicBezTo>
                  <a:cubicBezTo>
                    <a:pt x="232" y="136"/>
                    <a:pt x="236" y="157"/>
                    <a:pt x="242" y="176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97"/>
                    <a:pt x="96" y="192"/>
                    <a:pt x="98" y="218"/>
                  </a:cubicBezTo>
                  <a:cubicBezTo>
                    <a:pt x="100" y="244"/>
                    <a:pt x="106" y="295"/>
                    <a:pt x="93" y="305"/>
                  </a:cubicBezTo>
                  <a:cubicBezTo>
                    <a:pt x="80" y="314"/>
                    <a:pt x="38" y="302"/>
                    <a:pt x="6" y="291"/>
                  </a:cubicBezTo>
                  <a:cubicBezTo>
                    <a:pt x="1" y="269"/>
                    <a:pt x="11" y="248"/>
                    <a:pt x="11" y="248"/>
                  </a:cubicBezTo>
                  <a:cubicBezTo>
                    <a:pt x="11" y="247"/>
                    <a:pt x="11" y="247"/>
                    <a:pt x="11" y="247"/>
                  </a:cubicBezTo>
                  <a:cubicBezTo>
                    <a:pt x="37" y="253"/>
                    <a:pt x="56" y="256"/>
                    <a:pt x="56" y="25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ṣḷíḍe"/>
            <p:cNvSpPr/>
            <p:nvPr/>
          </p:nvSpPr>
          <p:spPr bwMode="auto">
            <a:xfrm>
              <a:off x="3014663" y="5002213"/>
              <a:ext cx="496888" cy="319088"/>
            </a:xfrm>
            <a:custGeom>
              <a:avLst/>
              <a:gdLst>
                <a:gd name="T0" fmla="*/ 92 w 132"/>
                <a:gd name="T1" fmla="*/ 30 h 85"/>
                <a:gd name="T2" fmla="*/ 132 w 132"/>
                <a:gd name="T3" fmla="*/ 41 h 85"/>
                <a:gd name="T4" fmla="*/ 132 w 132"/>
                <a:gd name="T5" fmla="*/ 42 h 85"/>
                <a:gd name="T6" fmla="*/ 127 w 132"/>
                <a:gd name="T7" fmla="*/ 85 h 85"/>
                <a:gd name="T8" fmla="*/ 119 w 132"/>
                <a:gd name="T9" fmla="*/ 83 h 85"/>
                <a:gd name="T10" fmla="*/ 14 w 132"/>
                <a:gd name="T11" fmla="*/ 33 h 85"/>
                <a:gd name="T12" fmla="*/ 1 w 132"/>
                <a:gd name="T13" fmla="*/ 50 h 85"/>
                <a:gd name="T14" fmla="*/ 6 w 132"/>
                <a:gd name="T15" fmla="*/ 0 h 85"/>
                <a:gd name="T16" fmla="*/ 92 w 132"/>
                <a:gd name="T17" fmla="*/ 3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85">
                  <a:moveTo>
                    <a:pt x="92" y="30"/>
                  </a:moveTo>
                  <a:cubicBezTo>
                    <a:pt x="105" y="34"/>
                    <a:pt x="120" y="38"/>
                    <a:pt x="132" y="41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2"/>
                    <a:pt x="122" y="63"/>
                    <a:pt x="127" y="85"/>
                  </a:cubicBezTo>
                  <a:cubicBezTo>
                    <a:pt x="125" y="85"/>
                    <a:pt x="122" y="84"/>
                    <a:pt x="119" y="83"/>
                  </a:cubicBezTo>
                  <a:cubicBezTo>
                    <a:pt x="87" y="72"/>
                    <a:pt x="19" y="33"/>
                    <a:pt x="14" y="33"/>
                  </a:cubicBezTo>
                  <a:cubicBezTo>
                    <a:pt x="12" y="33"/>
                    <a:pt x="6" y="42"/>
                    <a:pt x="1" y="50"/>
                  </a:cubicBezTo>
                  <a:cubicBezTo>
                    <a:pt x="0" y="31"/>
                    <a:pt x="5" y="4"/>
                    <a:pt x="6" y="0"/>
                  </a:cubicBezTo>
                  <a:cubicBezTo>
                    <a:pt x="25" y="6"/>
                    <a:pt x="61" y="19"/>
                    <a:pt x="92" y="3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$ľïḓe"/>
            <p:cNvSpPr/>
            <p:nvPr/>
          </p:nvSpPr>
          <p:spPr bwMode="auto">
            <a:xfrm>
              <a:off x="8151813" y="2279650"/>
              <a:ext cx="349250" cy="260350"/>
            </a:xfrm>
            <a:custGeom>
              <a:avLst/>
              <a:gdLst>
                <a:gd name="T0" fmla="*/ 83 w 93"/>
                <a:gd name="T1" fmla="*/ 43 h 69"/>
                <a:gd name="T2" fmla="*/ 93 w 93"/>
                <a:gd name="T3" fmla="*/ 69 h 69"/>
                <a:gd name="T4" fmla="*/ 92 w 93"/>
                <a:gd name="T5" fmla="*/ 69 h 69"/>
                <a:gd name="T6" fmla="*/ 71 w 93"/>
                <a:gd name="T7" fmla="*/ 55 h 69"/>
                <a:gd name="T8" fmla="*/ 71 w 93"/>
                <a:gd name="T9" fmla="*/ 55 h 69"/>
                <a:gd name="T10" fmla="*/ 73 w 93"/>
                <a:gd name="T11" fmla="*/ 50 h 69"/>
                <a:gd name="T12" fmla="*/ 62 w 93"/>
                <a:gd name="T13" fmla="*/ 38 h 69"/>
                <a:gd name="T14" fmla="*/ 58 w 93"/>
                <a:gd name="T15" fmla="*/ 55 h 69"/>
                <a:gd name="T16" fmla="*/ 48 w 93"/>
                <a:gd name="T17" fmla="*/ 45 h 69"/>
                <a:gd name="T18" fmla="*/ 41 w 93"/>
                <a:gd name="T19" fmla="*/ 45 h 69"/>
                <a:gd name="T20" fmla="*/ 34 w 93"/>
                <a:gd name="T21" fmla="*/ 39 h 69"/>
                <a:gd name="T22" fmla="*/ 16 w 93"/>
                <a:gd name="T23" fmla="*/ 46 h 69"/>
                <a:gd name="T24" fmla="*/ 2 w 93"/>
                <a:gd name="T25" fmla="*/ 37 h 69"/>
                <a:gd name="T26" fmla="*/ 42 w 93"/>
                <a:gd name="T27" fmla="*/ 2 h 69"/>
                <a:gd name="T28" fmla="*/ 83 w 93"/>
                <a:gd name="T29" fmla="*/ 4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69">
                  <a:moveTo>
                    <a:pt x="83" y="43"/>
                  </a:moveTo>
                  <a:cubicBezTo>
                    <a:pt x="86" y="51"/>
                    <a:pt x="89" y="60"/>
                    <a:pt x="93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3" y="52"/>
                    <a:pt x="73" y="50"/>
                  </a:cubicBezTo>
                  <a:cubicBezTo>
                    <a:pt x="74" y="44"/>
                    <a:pt x="69" y="35"/>
                    <a:pt x="62" y="38"/>
                  </a:cubicBezTo>
                  <a:cubicBezTo>
                    <a:pt x="54" y="41"/>
                    <a:pt x="62" y="52"/>
                    <a:pt x="58" y="55"/>
                  </a:cubicBezTo>
                  <a:cubicBezTo>
                    <a:pt x="53" y="57"/>
                    <a:pt x="49" y="47"/>
                    <a:pt x="48" y="45"/>
                  </a:cubicBezTo>
                  <a:cubicBezTo>
                    <a:pt x="46" y="43"/>
                    <a:pt x="45" y="45"/>
                    <a:pt x="41" y="45"/>
                  </a:cubicBezTo>
                  <a:cubicBezTo>
                    <a:pt x="37" y="45"/>
                    <a:pt x="35" y="40"/>
                    <a:pt x="34" y="39"/>
                  </a:cubicBezTo>
                  <a:cubicBezTo>
                    <a:pt x="32" y="37"/>
                    <a:pt x="16" y="46"/>
                    <a:pt x="16" y="46"/>
                  </a:cubicBezTo>
                  <a:cubicBezTo>
                    <a:pt x="16" y="46"/>
                    <a:pt x="4" y="47"/>
                    <a:pt x="2" y="37"/>
                  </a:cubicBezTo>
                  <a:cubicBezTo>
                    <a:pt x="0" y="27"/>
                    <a:pt x="17" y="3"/>
                    <a:pt x="42" y="2"/>
                  </a:cubicBezTo>
                  <a:cubicBezTo>
                    <a:pt x="68" y="0"/>
                    <a:pt x="75" y="23"/>
                    <a:pt x="83" y="43"/>
                  </a:cubicBezTo>
                  <a:close/>
                </a:path>
              </a:pathLst>
            </a:custGeom>
            <a:solidFill>
              <a:srgbClr val="141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$1íḑè"/>
            <p:cNvSpPr/>
            <p:nvPr/>
          </p:nvSpPr>
          <p:spPr bwMode="auto">
            <a:xfrm>
              <a:off x="8210550" y="2411413"/>
              <a:ext cx="323850" cy="271463"/>
            </a:xfrm>
            <a:custGeom>
              <a:avLst/>
              <a:gdLst>
                <a:gd name="T0" fmla="*/ 86 w 86"/>
                <a:gd name="T1" fmla="*/ 62 h 72"/>
                <a:gd name="T2" fmla="*/ 57 w 86"/>
                <a:gd name="T3" fmla="*/ 72 h 72"/>
                <a:gd name="T4" fmla="*/ 56 w 86"/>
                <a:gd name="T5" fmla="*/ 69 h 72"/>
                <a:gd name="T6" fmla="*/ 47 w 86"/>
                <a:gd name="T7" fmla="*/ 45 h 72"/>
                <a:gd name="T8" fmla="*/ 29 w 86"/>
                <a:gd name="T9" fmla="*/ 49 h 72"/>
                <a:gd name="T10" fmla="*/ 0 w 86"/>
                <a:gd name="T11" fmla="*/ 11 h 72"/>
                <a:gd name="T12" fmla="*/ 18 w 86"/>
                <a:gd name="T13" fmla="*/ 4 h 72"/>
                <a:gd name="T14" fmla="*/ 25 w 86"/>
                <a:gd name="T15" fmla="*/ 10 h 72"/>
                <a:gd name="T16" fmla="*/ 32 w 86"/>
                <a:gd name="T17" fmla="*/ 10 h 72"/>
                <a:gd name="T18" fmla="*/ 42 w 86"/>
                <a:gd name="T19" fmla="*/ 20 h 72"/>
                <a:gd name="T20" fmla="*/ 46 w 86"/>
                <a:gd name="T21" fmla="*/ 3 h 72"/>
                <a:gd name="T22" fmla="*/ 57 w 86"/>
                <a:gd name="T23" fmla="*/ 15 h 72"/>
                <a:gd name="T24" fmla="*/ 55 w 86"/>
                <a:gd name="T25" fmla="*/ 20 h 72"/>
                <a:gd name="T26" fmla="*/ 55 w 86"/>
                <a:gd name="T27" fmla="*/ 20 h 72"/>
                <a:gd name="T28" fmla="*/ 76 w 86"/>
                <a:gd name="T29" fmla="*/ 34 h 72"/>
                <a:gd name="T30" fmla="*/ 77 w 86"/>
                <a:gd name="T31" fmla="*/ 34 h 72"/>
                <a:gd name="T32" fmla="*/ 86 w 86"/>
                <a:gd name="T33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72">
                  <a:moveTo>
                    <a:pt x="86" y="62"/>
                  </a:moveTo>
                  <a:cubicBezTo>
                    <a:pt x="85" y="62"/>
                    <a:pt x="72" y="63"/>
                    <a:pt x="57" y="72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6" y="69"/>
                    <a:pt x="50" y="45"/>
                    <a:pt x="47" y="45"/>
                  </a:cubicBezTo>
                  <a:cubicBezTo>
                    <a:pt x="44" y="44"/>
                    <a:pt x="36" y="51"/>
                    <a:pt x="29" y="49"/>
                  </a:cubicBezTo>
                  <a:cubicBezTo>
                    <a:pt x="22" y="48"/>
                    <a:pt x="6" y="30"/>
                    <a:pt x="0" y="11"/>
                  </a:cubicBezTo>
                  <a:cubicBezTo>
                    <a:pt x="0" y="11"/>
                    <a:pt x="16" y="2"/>
                    <a:pt x="18" y="4"/>
                  </a:cubicBezTo>
                  <a:cubicBezTo>
                    <a:pt x="19" y="5"/>
                    <a:pt x="21" y="10"/>
                    <a:pt x="25" y="10"/>
                  </a:cubicBezTo>
                  <a:cubicBezTo>
                    <a:pt x="29" y="10"/>
                    <a:pt x="30" y="8"/>
                    <a:pt x="32" y="10"/>
                  </a:cubicBezTo>
                  <a:cubicBezTo>
                    <a:pt x="33" y="12"/>
                    <a:pt x="37" y="22"/>
                    <a:pt x="42" y="20"/>
                  </a:cubicBezTo>
                  <a:cubicBezTo>
                    <a:pt x="46" y="17"/>
                    <a:pt x="38" y="6"/>
                    <a:pt x="46" y="3"/>
                  </a:cubicBezTo>
                  <a:cubicBezTo>
                    <a:pt x="53" y="0"/>
                    <a:pt x="58" y="9"/>
                    <a:pt x="57" y="15"/>
                  </a:cubicBezTo>
                  <a:cubicBezTo>
                    <a:pt x="57" y="17"/>
                    <a:pt x="56" y="1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0" y="45"/>
                    <a:pt x="83" y="55"/>
                    <a:pt x="86" y="6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s1ïḓê"/>
            <p:cNvSpPr/>
            <p:nvPr/>
          </p:nvSpPr>
          <p:spPr bwMode="auto">
            <a:xfrm>
              <a:off x="8056563" y="2606675"/>
              <a:ext cx="368300" cy="238125"/>
            </a:xfrm>
            <a:custGeom>
              <a:avLst/>
              <a:gdLst>
                <a:gd name="T0" fmla="*/ 15 w 98"/>
                <a:gd name="T1" fmla="*/ 1 h 63"/>
                <a:gd name="T2" fmla="*/ 97 w 98"/>
                <a:gd name="T3" fmla="*/ 17 h 63"/>
                <a:gd name="T4" fmla="*/ 98 w 98"/>
                <a:gd name="T5" fmla="*/ 20 h 63"/>
                <a:gd name="T6" fmla="*/ 71 w 98"/>
                <a:gd name="T7" fmla="*/ 51 h 63"/>
                <a:gd name="T8" fmla="*/ 49 w 98"/>
                <a:gd name="T9" fmla="*/ 63 h 63"/>
                <a:gd name="T10" fmla="*/ 0 w 98"/>
                <a:gd name="T11" fmla="*/ 43 h 63"/>
                <a:gd name="T12" fmla="*/ 1 w 98"/>
                <a:gd name="T13" fmla="*/ 38 h 63"/>
                <a:gd name="T14" fmla="*/ 14 w 98"/>
                <a:gd name="T15" fmla="*/ 4 h 63"/>
                <a:gd name="T16" fmla="*/ 15 w 98"/>
                <a:gd name="T17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63">
                  <a:moveTo>
                    <a:pt x="15" y="1"/>
                  </a:moveTo>
                  <a:cubicBezTo>
                    <a:pt x="17" y="0"/>
                    <a:pt x="97" y="17"/>
                    <a:pt x="97" y="17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88" y="26"/>
                    <a:pt x="78" y="36"/>
                    <a:pt x="71" y="51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3"/>
                    <a:pt x="2" y="46"/>
                    <a:pt x="0" y="43"/>
                  </a:cubicBezTo>
                  <a:cubicBezTo>
                    <a:pt x="0" y="42"/>
                    <a:pt x="0" y="40"/>
                    <a:pt x="1" y="38"/>
                  </a:cubicBezTo>
                  <a:cubicBezTo>
                    <a:pt x="3" y="29"/>
                    <a:pt x="10" y="11"/>
                    <a:pt x="14" y="4"/>
                  </a:cubicBezTo>
                  <a:cubicBezTo>
                    <a:pt x="14" y="2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E5B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ṥļídê"/>
            <p:cNvSpPr/>
            <p:nvPr/>
          </p:nvSpPr>
          <p:spPr bwMode="auto">
            <a:xfrm>
              <a:off x="7800975" y="2482850"/>
              <a:ext cx="309563" cy="266700"/>
            </a:xfrm>
            <a:custGeom>
              <a:avLst/>
              <a:gdLst>
                <a:gd name="T0" fmla="*/ 18 w 82"/>
                <a:gd name="T1" fmla="*/ 49 h 71"/>
                <a:gd name="T2" fmla="*/ 0 w 82"/>
                <a:gd name="T3" fmla="*/ 37 h 71"/>
                <a:gd name="T4" fmla="*/ 1 w 82"/>
                <a:gd name="T5" fmla="*/ 1 h 71"/>
                <a:gd name="T6" fmla="*/ 33 w 82"/>
                <a:gd name="T7" fmla="*/ 20 h 71"/>
                <a:gd name="T8" fmla="*/ 82 w 82"/>
                <a:gd name="T9" fmla="*/ 37 h 71"/>
                <a:gd name="T10" fmla="*/ 69 w 82"/>
                <a:gd name="T11" fmla="*/ 71 h 71"/>
                <a:gd name="T12" fmla="*/ 18 w 82"/>
                <a:gd name="T13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71">
                  <a:moveTo>
                    <a:pt x="18" y="49"/>
                  </a:moveTo>
                  <a:cubicBezTo>
                    <a:pt x="6" y="44"/>
                    <a:pt x="0" y="37"/>
                    <a:pt x="0" y="3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4" y="16"/>
                    <a:pt x="33" y="20"/>
                  </a:cubicBezTo>
                  <a:cubicBezTo>
                    <a:pt x="42" y="24"/>
                    <a:pt x="82" y="37"/>
                    <a:pt x="82" y="37"/>
                  </a:cubicBezTo>
                  <a:cubicBezTo>
                    <a:pt x="78" y="44"/>
                    <a:pt x="71" y="62"/>
                    <a:pt x="69" y="71"/>
                  </a:cubicBezTo>
                  <a:cubicBezTo>
                    <a:pt x="66" y="70"/>
                    <a:pt x="30" y="54"/>
                    <a:pt x="18" y="4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şḻîďé"/>
            <p:cNvSpPr/>
            <p:nvPr/>
          </p:nvSpPr>
          <p:spPr bwMode="auto">
            <a:xfrm>
              <a:off x="7069138" y="2787650"/>
              <a:ext cx="1014413" cy="492125"/>
            </a:xfrm>
            <a:custGeom>
              <a:avLst/>
              <a:gdLst>
                <a:gd name="T0" fmla="*/ 52 w 270"/>
                <a:gd name="T1" fmla="*/ 2 h 131"/>
                <a:gd name="T2" fmla="*/ 65 w 270"/>
                <a:gd name="T3" fmla="*/ 36 h 131"/>
                <a:gd name="T4" fmla="*/ 183 w 270"/>
                <a:gd name="T5" fmla="*/ 92 h 131"/>
                <a:gd name="T6" fmla="*/ 255 w 270"/>
                <a:gd name="T7" fmla="*/ 57 h 131"/>
                <a:gd name="T8" fmla="*/ 270 w 270"/>
                <a:gd name="T9" fmla="*/ 94 h 131"/>
                <a:gd name="T10" fmla="*/ 176 w 270"/>
                <a:gd name="T11" fmla="*/ 130 h 131"/>
                <a:gd name="T12" fmla="*/ 59 w 270"/>
                <a:gd name="T13" fmla="*/ 53 h 131"/>
                <a:gd name="T14" fmla="*/ 11 w 270"/>
                <a:gd name="T15" fmla="*/ 35 h 131"/>
                <a:gd name="T16" fmla="*/ 10 w 270"/>
                <a:gd name="T17" fmla="*/ 6 h 131"/>
                <a:gd name="T18" fmla="*/ 49 w 270"/>
                <a:gd name="T19" fmla="*/ 18 h 131"/>
                <a:gd name="T20" fmla="*/ 52 w 270"/>
                <a:gd name="T21" fmla="*/ 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0" h="131">
                  <a:moveTo>
                    <a:pt x="52" y="2"/>
                  </a:moveTo>
                  <a:cubicBezTo>
                    <a:pt x="57" y="0"/>
                    <a:pt x="58" y="34"/>
                    <a:pt x="65" y="36"/>
                  </a:cubicBezTo>
                  <a:cubicBezTo>
                    <a:pt x="71" y="37"/>
                    <a:pt x="175" y="92"/>
                    <a:pt x="183" y="92"/>
                  </a:cubicBezTo>
                  <a:cubicBezTo>
                    <a:pt x="191" y="91"/>
                    <a:pt x="250" y="60"/>
                    <a:pt x="255" y="57"/>
                  </a:cubicBezTo>
                  <a:cubicBezTo>
                    <a:pt x="259" y="67"/>
                    <a:pt x="266" y="83"/>
                    <a:pt x="270" y="94"/>
                  </a:cubicBezTo>
                  <a:cubicBezTo>
                    <a:pt x="256" y="101"/>
                    <a:pt x="194" y="131"/>
                    <a:pt x="176" y="130"/>
                  </a:cubicBezTo>
                  <a:cubicBezTo>
                    <a:pt x="156" y="128"/>
                    <a:pt x="64" y="58"/>
                    <a:pt x="59" y="53"/>
                  </a:cubicBezTo>
                  <a:cubicBezTo>
                    <a:pt x="54" y="49"/>
                    <a:pt x="23" y="43"/>
                    <a:pt x="11" y="35"/>
                  </a:cubicBezTo>
                  <a:cubicBezTo>
                    <a:pt x="0" y="28"/>
                    <a:pt x="4" y="10"/>
                    <a:pt x="10" y="6"/>
                  </a:cubicBezTo>
                  <a:cubicBezTo>
                    <a:pt x="17" y="2"/>
                    <a:pt x="49" y="18"/>
                    <a:pt x="49" y="18"/>
                  </a:cubicBezTo>
                  <a:cubicBezTo>
                    <a:pt x="49" y="18"/>
                    <a:pt x="46" y="3"/>
                    <a:pt x="52" y="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ṧľíḓé"/>
            <p:cNvSpPr/>
            <p:nvPr/>
          </p:nvSpPr>
          <p:spPr bwMode="auto">
            <a:xfrm>
              <a:off x="7824788" y="5405438"/>
              <a:ext cx="277813" cy="119063"/>
            </a:xfrm>
            <a:custGeom>
              <a:avLst/>
              <a:gdLst>
                <a:gd name="T0" fmla="*/ 71 w 74"/>
                <a:gd name="T1" fmla="*/ 1 h 32"/>
                <a:gd name="T2" fmla="*/ 71 w 74"/>
                <a:gd name="T3" fmla="*/ 28 h 32"/>
                <a:gd name="T4" fmla="*/ 1 w 74"/>
                <a:gd name="T5" fmla="*/ 25 h 32"/>
                <a:gd name="T6" fmla="*/ 43 w 74"/>
                <a:gd name="T7" fmla="*/ 0 h 32"/>
                <a:gd name="T8" fmla="*/ 71 w 74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2">
                  <a:moveTo>
                    <a:pt x="71" y="1"/>
                  </a:moveTo>
                  <a:cubicBezTo>
                    <a:pt x="69" y="13"/>
                    <a:pt x="74" y="24"/>
                    <a:pt x="71" y="28"/>
                  </a:cubicBezTo>
                  <a:cubicBezTo>
                    <a:pt x="68" y="32"/>
                    <a:pt x="2" y="30"/>
                    <a:pt x="1" y="25"/>
                  </a:cubicBezTo>
                  <a:cubicBezTo>
                    <a:pt x="0" y="19"/>
                    <a:pt x="43" y="0"/>
                    <a:pt x="43" y="0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ṡḷiḋé"/>
            <p:cNvSpPr/>
            <p:nvPr/>
          </p:nvSpPr>
          <p:spPr bwMode="auto">
            <a:xfrm>
              <a:off x="8936038" y="5427663"/>
              <a:ext cx="301625" cy="123825"/>
            </a:xfrm>
            <a:custGeom>
              <a:avLst/>
              <a:gdLst>
                <a:gd name="T0" fmla="*/ 66 w 80"/>
                <a:gd name="T1" fmla="*/ 0 h 33"/>
                <a:gd name="T2" fmla="*/ 79 w 80"/>
                <a:gd name="T3" fmla="*/ 29 h 33"/>
                <a:gd name="T4" fmla="*/ 0 w 80"/>
                <a:gd name="T5" fmla="*/ 27 h 33"/>
                <a:gd name="T6" fmla="*/ 39 w 80"/>
                <a:gd name="T7" fmla="*/ 1 h 33"/>
                <a:gd name="T8" fmla="*/ 66 w 80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">
                  <a:moveTo>
                    <a:pt x="66" y="0"/>
                  </a:moveTo>
                  <a:cubicBezTo>
                    <a:pt x="74" y="16"/>
                    <a:pt x="80" y="28"/>
                    <a:pt x="79" y="29"/>
                  </a:cubicBezTo>
                  <a:cubicBezTo>
                    <a:pt x="75" y="33"/>
                    <a:pt x="0" y="31"/>
                    <a:pt x="0" y="27"/>
                  </a:cubicBezTo>
                  <a:cubicBezTo>
                    <a:pt x="0" y="22"/>
                    <a:pt x="39" y="1"/>
                    <a:pt x="39" y="1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şļiḓè"/>
            <p:cNvSpPr/>
            <p:nvPr/>
          </p:nvSpPr>
          <p:spPr bwMode="auto">
            <a:xfrm>
              <a:off x="7985125" y="3614738"/>
              <a:ext cx="1198563" cy="1816100"/>
            </a:xfrm>
            <a:custGeom>
              <a:avLst/>
              <a:gdLst>
                <a:gd name="T0" fmla="*/ 111 w 319"/>
                <a:gd name="T1" fmla="*/ 101 h 483"/>
                <a:gd name="T2" fmla="*/ 110 w 319"/>
                <a:gd name="T3" fmla="*/ 101 h 483"/>
                <a:gd name="T4" fmla="*/ 56 w 319"/>
                <a:gd name="T5" fmla="*/ 245 h 483"/>
                <a:gd name="T6" fmla="*/ 40 w 319"/>
                <a:gd name="T7" fmla="*/ 397 h 483"/>
                <a:gd name="T8" fmla="*/ 29 w 319"/>
                <a:gd name="T9" fmla="*/ 475 h 483"/>
                <a:gd name="T10" fmla="*/ 28 w 319"/>
                <a:gd name="T11" fmla="*/ 477 h 483"/>
                <a:gd name="T12" fmla="*/ 0 w 319"/>
                <a:gd name="T13" fmla="*/ 476 h 483"/>
                <a:gd name="T14" fmla="*/ 12 w 319"/>
                <a:gd name="T15" fmla="*/ 247 h 483"/>
                <a:gd name="T16" fmla="*/ 73 w 319"/>
                <a:gd name="T17" fmla="*/ 0 h 483"/>
                <a:gd name="T18" fmla="*/ 169 w 319"/>
                <a:gd name="T19" fmla="*/ 1 h 483"/>
                <a:gd name="T20" fmla="*/ 165 w 319"/>
                <a:gd name="T21" fmla="*/ 103 h 483"/>
                <a:gd name="T22" fmla="*/ 179 w 319"/>
                <a:gd name="T23" fmla="*/ 266 h 483"/>
                <a:gd name="T24" fmla="*/ 266 w 319"/>
                <a:gd name="T25" fmla="*/ 384 h 483"/>
                <a:gd name="T26" fmla="*/ 319 w 319"/>
                <a:gd name="T27" fmla="*/ 482 h 483"/>
                <a:gd name="T28" fmla="*/ 292 w 319"/>
                <a:gd name="T29" fmla="*/ 483 h 483"/>
                <a:gd name="T30" fmla="*/ 137 w 319"/>
                <a:gd name="T31" fmla="*/ 289 h 483"/>
                <a:gd name="T32" fmla="*/ 113 w 319"/>
                <a:gd name="T33" fmla="*/ 118 h 483"/>
                <a:gd name="T34" fmla="*/ 111 w 319"/>
                <a:gd name="T35" fmla="*/ 10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9" h="483">
                  <a:moveTo>
                    <a:pt x="111" y="101"/>
                  </a:moveTo>
                  <a:cubicBezTo>
                    <a:pt x="110" y="101"/>
                    <a:pt x="110" y="101"/>
                    <a:pt x="110" y="101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8" y="277"/>
                    <a:pt x="43" y="377"/>
                    <a:pt x="40" y="397"/>
                  </a:cubicBezTo>
                  <a:cubicBezTo>
                    <a:pt x="36" y="417"/>
                    <a:pt x="32" y="462"/>
                    <a:pt x="29" y="475"/>
                  </a:cubicBezTo>
                  <a:cubicBezTo>
                    <a:pt x="29" y="476"/>
                    <a:pt x="29" y="476"/>
                    <a:pt x="28" y="477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76"/>
                    <a:pt x="7" y="307"/>
                    <a:pt x="12" y="247"/>
                  </a:cubicBezTo>
                  <a:cubicBezTo>
                    <a:pt x="18" y="187"/>
                    <a:pt x="73" y="0"/>
                    <a:pt x="73" y="0"/>
                  </a:cubicBezTo>
                  <a:cubicBezTo>
                    <a:pt x="78" y="4"/>
                    <a:pt x="167" y="2"/>
                    <a:pt x="169" y="1"/>
                  </a:cubicBezTo>
                  <a:cubicBezTo>
                    <a:pt x="175" y="52"/>
                    <a:pt x="167" y="69"/>
                    <a:pt x="165" y="103"/>
                  </a:cubicBezTo>
                  <a:cubicBezTo>
                    <a:pt x="163" y="138"/>
                    <a:pt x="179" y="266"/>
                    <a:pt x="179" y="266"/>
                  </a:cubicBezTo>
                  <a:cubicBezTo>
                    <a:pt x="206" y="297"/>
                    <a:pt x="247" y="348"/>
                    <a:pt x="266" y="384"/>
                  </a:cubicBezTo>
                  <a:cubicBezTo>
                    <a:pt x="278" y="408"/>
                    <a:pt x="303" y="452"/>
                    <a:pt x="319" y="482"/>
                  </a:cubicBezTo>
                  <a:cubicBezTo>
                    <a:pt x="292" y="483"/>
                    <a:pt x="292" y="483"/>
                    <a:pt x="292" y="483"/>
                  </a:cubicBezTo>
                  <a:cubicBezTo>
                    <a:pt x="292" y="483"/>
                    <a:pt x="147" y="314"/>
                    <a:pt x="137" y="289"/>
                  </a:cubicBezTo>
                  <a:cubicBezTo>
                    <a:pt x="127" y="264"/>
                    <a:pt x="121" y="174"/>
                    <a:pt x="113" y="118"/>
                  </a:cubicBezTo>
                  <a:cubicBezTo>
                    <a:pt x="113" y="112"/>
                    <a:pt x="112" y="106"/>
                    <a:pt x="111" y="10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śḻïdê"/>
            <p:cNvSpPr/>
            <p:nvPr/>
          </p:nvSpPr>
          <p:spPr bwMode="auto">
            <a:xfrm>
              <a:off x="8012113" y="2644775"/>
              <a:ext cx="631825" cy="985838"/>
            </a:xfrm>
            <a:custGeom>
              <a:avLst/>
              <a:gdLst>
                <a:gd name="T0" fmla="*/ 83 w 168"/>
                <a:gd name="T1" fmla="*/ 41 h 262"/>
                <a:gd name="T2" fmla="*/ 110 w 168"/>
                <a:gd name="T3" fmla="*/ 10 h 262"/>
                <a:gd name="T4" fmla="*/ 139 w 168"/>
                <a:gd name="T5" fmla="*/ 0 h 262"/>
                <a:gd name="T6" fmla="*/ 142 w 168"/>
                <a:gd name="T7" fmla="*/ 7 h 262"/>
                <a:gd name="T8" fmla="*/ 165 w 168"/>
                <a:gd name="T9" fmla="*/ 67 h 262"/>
                <a:gd name="T10" fmla="*/ 167 w 168"/>
                <a:gd name="T11" fmla="*/ 200 h 262"/>
                <a:gd name="T12" fmla="*/ 162 w 168"/>
                <a:gd name="T13" fmla="*/ 259 h 262"/>
                <a:gd name="T14" fmla="*/ 66 w 168"/>
                <a:gd name="T15" fmla="*/ 258 h 262"/>
                <a:gd name="T16" fmla="*/ 68 w 168"/>
                <a:gd name="T17" fmla="*/ 127 h 262"/>
                <a:gd name="T18" fmla="*/ 25 w 168"/>
                <a:gd name="T19" fmla="*/ 142 h 262"/>
                <a:gd name="T20" fmla="*/ 19 w 168"/>
                <a:gd name="T21" fmla="*/ 132 h 262"/>
                <a:gd name="T22" fmla="*/ 4 w 168"/>
                <a:gd name="T23" fmla="*/ 95 h 262"/>
                <a:gd name="T24" fmla="*/ 0 w 168"/>
                <a:gd name="T25" fmla="*/ 86 h 262"/>
                <a:gd name="T26" fmla="*/ 61 w 168"/>
                <a:gd name="T27" fmla="*/ 53 h 262"/>
                <a:gd name="T28" fmla="*/ 83 w 168"/>
                <a:gd name="T29" fmla="*/ 4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8" h="262">
                  <a:moveTo>
                    <a:pt x="83" y="41"/>
                  </a:moveTo>
                  <a:cubicBezTo>
                    <a:pt x="90" y="26"/>
                    <a:pt x="100" y="16"/>
                    <a:pt x="110" y="10"/>
                  </a:cubicBezTo>
                  <a:cubicBezTo>
                    <a:pt x="125" y="1"/>
                    <a:pt x="138" y="0"/>
                    <a:pt x="139" y="0"/>
                  </a:cubicBezTo>
                  <a:cubicBezTo>
                    <a:pt x="140" y="3"/>
                    <a:pt x="141" y="6"/>
                    <a:pt x="142" y="7"/>
                  </a:cubicBezTo>
                  <a:cubicBezTo>
                    <a:pt x="145" y="11"/>
                    <a:pt x="162" y="28"/>
                    <a:pt x="165" y="67"/>
                  </a:cubicBezTo>
                  <a:cubicBezTo>
                    <a:pt x="168" y="107"/>
                    <a:pt x="167" y="176"/>
                    <a:pt x="167" y="200"/>
                  </a:cubicBezTo>
                  <a:cubicBezTo>
                    <a:pt x="167" y="224"/>
                    <a:pt x="163" y="258"/>
                    <a:pt x="162" y="259"/>
                  </a:cubicBezTo>
                  <a:cubicBezTo>
                    <a:pt x="160" y="260"/>
                    <a:pt x="71" y="262"/>
                    <a:pt x="66" y="258"/>
                  </a:cubicBezTo>
                  <a:cubicBezTo>
                    <a:pt x="61" y="255"/>
                    <a:pt x="61" y="150"/>
                    <a:pt x="68" y="127"/>
                  </a:cubicBezTo>
                  <a:cubicBezTo>
                    <a:pt x="46" y="135"/>
                    <a:pt x="26" y="142"/>
                    <a:pt x="25" y="142"/>
                  </a:cubicBezTo>
                  <a:cubicBezTo>
                    <a:pt x="24" y="141"/>
                    <a:pt x="22" y="137"/>
                    <a:pt x="19" y="132"/>
                  </a:cubicBezTo>
                  <a:cubicBezTo>
                    <a:pt x="15" y="121"/>
                    <a:pt x="8" y="105"/>
                    <a:pt x="4" y="95"/>
                  </a:cubicBezTo>
                  <a:cubicBezTo>
                    <a:pt x="2" y="90"/>
                    <a:pt x="0" y="86"/>
                    <a:pt x="0" y="86"/>
                  </a:cubicBezTo>
                  <a:cubicBezTo>
                    <a:pt x="61" y="53"/>
                    <a:pt x="61" y="53"/>
                    <a:pt x="61" y="53"/>
                  </a:cubicBezTo>
                  <a:lnTo>
                    <a:pt x="83" y="4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ṩlíḓé"/>
            <p:cNvSpPr/>
            <p:nvPr/>
          </p:nvSpPr>
          <p:spPr bwMode="auto">
            <a:xfrm>
              <a:off x="8267700" y="3024188"/>
              <a:ext cx="233363" cy="161925"/>
            </a:xfrm>
            <a:custGeom>
              <a:avLst/>
              <a:gdLst>
                <a:gd name="T0" fmla="*/ 0 w 62"/>
                <a:gd name="T1" fmla="*/ 26 h 43"/>
                <a:gd name="T2" fmla="*/ 62 w 62"/>
                <a:gd name="T3" fmla="*/ 0 h 43"/>
                <a:gd name="T4" fmla="*/ 25 w 62"/>
                <a:gd name="T5" fmla="*/ 35 h 43"/>
                <a:gd name="T6" fmla="*/ 0 w 62"/>
                <a:gd name="T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3">
                  <a:moveTo>
                    <a:pt x="0" y="26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43" y="28"/>
                    <a:pt x="25" y="35"/>
                  </a:cubicBezTo>
                  <a:cubicBezTo>
                    <a:pt x="7" y="43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E5B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5" y="2640965"/>
            <a:ext cx="6057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Pandas简介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271464" y="2060848"/>
            <a:ext cx="959305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Pandas是一个开源的，BSD许可的库，为Python编程语言提供高性能，易于使用的数据结构和数据分析工具。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Pandas 是基于NumPy 的一种工具，该工具是为了解决数据分析任务而创建的。Pandas 纳入了大量库和一些标准的数据模型，提供了高效地操作大型数据集所需的工具。Pandas提供了大量能使我们快速便捷地处理数据的函数和方法。你很快就会发现，它是使Python成为强大而高效的数据分析环境的重要因素之一。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841" y="179921"/>
            <a:ext cx="3417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Pandas简介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5" y="2640965"/>
            <a:ext cx="60572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600" b="1" dirty="0">
                <a:latin typeface="+mn-lt"/>
                <a:ea typeface="+mn-ea"/>
                <a:cs typeface="+mn-ea"/>
                <a:sym typeface="+mn-lt"/>
              </a:rPr>
              <a:t>Pandas的安装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9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143672" y="2204864"/>
            <a:ext cx="510893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在python上的安装同样的使用pip进行。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命令为：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841" y="179921"/>
            <a:ext cx="3417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Pandas的安装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462" y="3495450"/>
            <a:ext cx="4583148" cy="91505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3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5" y="2640965"/>
            <a:ext cx="6057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数据类型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347102" y="2041270"/>
            <a:ext cx="959305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如果想要使用python来进行数据分析，还需要了解numpy，pandas以及其他数据分析的库以及学习能够进行迭代的数据类型。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能够进行迭代的数据类型有：字符串，列表，字典等。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841" y="179921"/>
            <a:ext cx="3417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数据类型和数据结构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47103" y="3677030"/>
            <a:ext cx="50369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Pandas可以处理以下三个数据结构： 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系列(Series)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数据帧(DataFrame)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面板(Panel) 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8541854" y="4394467"/>
            <a:ext cx="727831" cy="729264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9430483" y="4523871"/>
            <a:ext cx="562195" cy="562368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8984354" y="4895154"/>
            <a:ext cx="727831" cy="728055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9449827" y="4903514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9724275" y="5155175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8707489" y="5375284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8118697" y="5186618"/>
            <a:ext cx="534387" cy="530924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12" name="Freeform 12"/>
          <p:cNvSpPr/>
          <p:nvPr/>
        </p:nvSpPr>
        <p:spPr bwMode="auto">
          <a:xfrm>
            <a:off x="8544272" y="4572246"/>
            <a:ext cx="1699883" cy="2285754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8118697" y="4648439"/>
            <a:ext cx="865658" cy="865926"/>
          </a:xfrm>
          <a:prstGeom prst="ellipse">
            <a:avLst/>
          </a:prstGeom>
          <a:solidFill>
            <a:srgbClr val="002F7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01</a:t>
            </a:r>
          </a:p>
          <a:p>
            <a:pPr algn="ctr"/>
            <a:r>
              <a: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974683" y="4121748"/>
            <a:ext cx="865658" cy="865926"/>
          </a:xfrm>
          <a:prstGeom prst="ellipse">
            <a:avLst/>
          </a:prstGeom>
          <a:solidFill>
            <a:srgbClr val="FBAE0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02</a:t>
            </a:r>
          </a:p>
          <a:p>
            <a:pPr algn="ctr"/>
            <a:r>
              <a: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数据帧</a:t>
            </a:r>
          </a:p>
        </p:txBody>
      </p:sp>
      <p:sp>
        <p:nvSpPr>
          <p:cNvPr id="31" name="Oval 14"/>
          <p:cNvSpPr>
            <a:spLocks noChangeArrowheads="1"/>
          </p:cNvSpPr>
          <p:nvPr/>
        </p:nvSpPr>
        <p:spPr bwMode="auto">
          <a:xfrm>
            <a:off x="9840342" y="4408980"/>
            <a:ext cx="865658" cy="865926"/>
          </a:xfrm>
          <a:prstGeom prst="ellipse">
            <a:avLst/>
          </a:prstGeom>
          <a:solidFill>
            <a:srgbClr val="002F7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03</a:t>
            </a:r>
          </a:p>
          <a:p>
            <a:pPr algn="ctr"/>
            <a:r>
              <a:rPr 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3" grpId="0" uiExpand="1" build="p"/>
      <p:bldP spid="13" grpId="0" bldLvl="0" animBg="1"/>
      <p:bldP spid="14" grpId="0" bldLvl="0" animBg="1"/>
      <p:bldP spid="3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335916" y="1586862"/>
            <a:ext cx="959305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这些数据结构均构建在Numpy数组之上，这意味着它们很快。实际上这样的数据结构与维度相关，而较高维数据结构是其较低维数据结构的容器。例如，数据帧是系列的容器，面板是数据帧的容器。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841" y="179921"/>
            <a:ext cx="3417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数据类型和数据结构</a:t>
            </a:r>
          </a:p>
        </p:txBody>
      </p:sp>
      <p:graphicFrame>
        <p:nvGraphicFramePr>
          <p:cNvPr id="15" name="表格 14"/>
          <p:cNvGraphicFramePr/>
          <p:nvPr>
            <p:custDataLst>
              <p:tags r:id="rId1"/>
            </p:custDataLst>
          </p:nvPr>
        </p:nvGraphicFramePr>
        <p:xfrm>
          <a:off x="1335916" y="3431599"/>
          <a:ext cx="5569882" cy="2405151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233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7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kern="1200" dirty="0" err="1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lvetica" charset="0"/>
                        </a:rPr>
                        <a:t>数据结构</a:t>
                      </a:r>
                      <a:endParaRPr lang="en-US" altLang="en-US" sz="1600" b="1" kern="1200" dirty="0" err="1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lvetica" charset="0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kern="1200" dirty="0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lvetica" charset="0"/>
                        </a:rPr>
                        <a:t>维</a:t>
                      </a:r>
                      <a:r>
                        <a:rPr lang="zh-CN" altLang="en-US" sz="1600" b="1" kern="1200" dirty="0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lvetica" charset="0"/>
                        </a:rPr>
                        <a:t>度</a:t>
                      </a: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kern="1200" dirty="0" err="1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Helvetica" charset="0"/>
                        </a:rPr>
                        <a:t>描述</a:t>
                      </a:r>
                      <a:endParaRPr lang="en-US" altLang="en-US" sz="1600" b="1" kern="1200" dirty="0" err="1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Helvetica" charset="0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5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kern="1200" dirty="0" err="1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系列</a:t>
                      </a:r>
                      <a:endParaRPr lang="en-US" altLang="en-US" sz="1600" kern="1200" dirty="0" err="1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kern="1200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600" kern="120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kern="1200" dirty="0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1维标记均匀数组，大小不变。</a:t>
                      </a:r>
                      <a:endParaRPr lang="en-US" altLang="en-US" sz="1600" kern="1200" dirty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06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kern="1200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数据帧</a:t>
                      </a:r>
                      <a:endParaRPr lang="en-US" altLang="en-US" sz="1600" kern="120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kern="1200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kern="120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kern="1200" dirty="0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一般2维标记，大小可变的表结构与潜在的异质类型的列。</a:t>
                      </a:r>
                      <a:endParaRPr lang="en-US" altLang="en-US" sz="1600" kern="1200" dirty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65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kern="1200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面板</a:t>
                      </a:r>
                      <a:endParaRPr lang="en-US" altLang="en-US" sz="1600" kern="120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kern="1200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600" kern="120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kern="1200" dirty="0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一般3维标记，大小可变数组。</a:t>
                      </a:r>
                      <a:endParaRPr lang="en-US" altLang="en-US" sz="1600" kern="1200" dirty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90311" marR="90311" marT="45155" marB="45155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val 5"/>
          <p:cNvSpPr>
            <a:spLocks noChangeArrowheads="1"/>
          </p:cNvSpPr>
          <p:nvPr/>
        </p:nvSpPr>
        <p:spPr bwMode="auto">
          <a:xfrm>
            <a:off x="8541854" y="4394467"/>
            <a:ext cx="727831" cy="729264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9430483" y="4523871"/>
            <a:ext cx="562195" cy="562368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8984354" y="4895154"/>
            <a:ext cx="727831" cy="728055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19" name="Oval 8"/>
          <p:cNvSpPr>
            <a:spLocks noChangeArrowheads="1"/>
          </p:cNvSpPr>
          <p:nvPr/>
        </p:nvSpPr>
        <p:spPr bwMode="auto">
          <a:xfrm>
            <a:off x="9449827" y="4903514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0" name="Oval 9"/>
          <p:cNvSpPr>
            <a:spLocks noChangeArrowheads="1"/>
          </p:cNvSpPr>
          <p:nvPr/>
        </p:nvSpPr>
        <p:spPr bwMode="auto">
          <a:xfrm>
            <a:off x="9724275" y="5155175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8707489" y="5375284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2" name="Oval 11"/>
          <p:cNvSpPr>
            <a:spLocks noChangeArrowheads="1"/>
          </p:cNvSpPr>
          <p:nvPr/>
        </p:nvSpPr>
        <p:spPr bwMode="auto">
          <a:xfrm>
            <a:off x="8118697" y="5186618"/>
            <a:ext cx="534387" cy="530924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3" name="Freeform 12"/>
          <p:cNvSpPr/>
          <p:nvPr/>
        </p:nvSpPr>
        <p:spPr bwMode="auto">
          <a:xfrm>
            <a:off x="8544272" y="4572246"/>
            <a:ext cx="1699883" cy="2285754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8118697" y="4648439"/>
            <a:ext cx="865658" cy="865926"/>
          </a:xfrm>
          <a:prstGeom prst="ellipse">
            <a:avLst/>
          </a:prstGeom>
          <a:solidFill>
            <a:srgbClr val="002F7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01</a:t>
            </a:r>
          </a:p>
          <a:p>
            <a:pPr algn="ctr"/>
            <a:r>
              <a: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  <p:sp>
        <p:nvSpPr>
          <p:cNvPr id="26" name="Oval 14"/>
          <p:cNvSpPr>
            <a:spLocks noChangeArrowheads="1"/>
          </p:cNvSpPr>
          <p:nvPr/>
        </p:nvSpPr>
        <p:spPr bwMode="auto">
          <a:xfrm>
            <a:off x="8974683" y="4121748"/>
            <a:ext cx="865658" cy="865926"/>
          </a:xfrm>
          <a:prstGeom prst="ellipse">
            <a:avLst/>
          </a:prstGeom>
          <a:solidFill>
            <a:srgbClr val="FBAE0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02</a:t>
            </a:r>
          </a:p>
          <a:p>
            <a:pPr algn="ctr"/>
            <a:r>
              <a: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数据帧</a:t>
            </a:r>
          </a:p>
        </p:txBody>
      </p:sp>
      <p:sp>
        <p:nvSpPr>
          <p:cNvPr id="27" name="Oval 14"/>
          <p:cNvSpPr>
            <a:spLocks noChangeArrowheads="1"/>
          </p:cNvSpPr>
          <p:nvPr/>
        </p:nvSpPr>
        <p:spPr bwMode="auto">
          <a:xfrm>
            <a:off x="9840342" y="4408980"/>
            <a:ext cx="865658" cy="865926"/>
          </a:xfrm>
          <a:prstGeom prst="ellipse">
            <a:avLst/>
          </a:prstGeom>
          <a:solidFill>
            <a:srgbClr val="002F7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03</a:t>
            </a:r>
          </a:p>
          <a:p>
            <a:pPr algn="ctr"/>
            <a:r>
              <a:rPr 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24" grpId="0" bldLvl="0" animBg="1"/>
      <p:bldP spid="26" grpId="0" bldLvl="0" animBg="1"/>
      <p:bldP spid="2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254912" y="1473171"/>
            <a:ext cx="9593053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Series是一种类似于以NumPy数组为的对象，它由一组数据（各种NumPy数据类型）和与之相关的一组数据标签（即索引）组成的。可以用index和values分别规定索引和值。如果不规定索引，会自动创建 0 到 N-1 索引。系列是具有均匀数据的一维数组结构。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534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数据类型和数据结构-Series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0993" y="3545750"/>
            <a:ext cx="959305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例如，创建Series是整数：10,23,56，...的集合。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6949" y="5090556"/>
            <a:ext cx="7631299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系列的特点是均匀数据、尺寸大小不变，但是数据的值可变。</a:t>
            </a:r>
          </a:p>
        </p:txBody>
      </p:sp>
      <p:pic>
        <p:nvPicPr>
          <p:cNvPr id="16" name="Picture 1" descr="http://www.yiibai.com/uploads/images/201710/3110/493141059_408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0003" y="4266067"/>
            <a:ext cx="6900973" cy="52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9045910" y="4394467"/>
            <a:ext cx="727831" cy="729264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19" name="Oval 6"/>
          <p:cNvSpPr>
            <a:spLocks noChangeArrowheads="1"/>
          </p:cNvSpPr>
          <p:nvPr/>
        </p:nvSpPr>
        <p:spPr bwMode="auto">
          <a:xfrm>
            <a:off x="9934539" y="4523871"/>
            <a:ext cx="562195" cy="562368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9488410" y="4895154"/>
            <a:ext cx="727831" cy="728055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9953883" y="4903514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10228331" y="5155175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auto">
          <a:xfrm>
            <a:off x="9211545" y="5375284"/>
            <a:ext cx="685515" cy="685726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4" name="Oval 11"/>
          <p:cNvSpPr>
            <a:spLocks noChangeArrowheads="1"/>
          </p:cNvSpPr>
          <p:nvPr/>
        </p:nvSpPr>
        <p:spPr bwMode="auto">
          <a:xfrm>
            <a:off x="8622753" y="5186618"/>
            <a:ext cx="534387" cy="530924"/>
          </a:xfrm>
          <a:prstGeom prst="ellipse">
            <a:avLst/>
          </a:prstGeom>
          <a:solidFill>
            <a:sysClr val="window" lastClr="FFFFFF">
              <a:lumMod val="50000"/>
              <a:alpha val="1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6" name="Freeform 12"/>
          <p:cNvSpPr/>
          <p:nvPr/>
        </p:nvSpPr>
        <p:spPr bwMode="auto">
          <a:xfrm>
            <a:off x="9048328" y="4572246"/>
            <a:ext cx="1699883" cy="2285754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86698" tIns="43349" rIns="86698" bIns="43349" numCol="1" anchor="t" anchorCtr="0" compatLnSpc="1"/>
          <a:lstStyle/>
          <a:p>
            <a:endParaRPr lang="zh-CN" altLang="en-US" sz="100"/>
          </a:p>
        </p:txBody>
      </p:sp>
      <p:sp>
        <p:nvSpPr>
          <p:cNvPr id="27" name="Oval 13"/>
          <p:cNvSpPr>
            <a:spLocks noChangeArrowheads="1"/>
          </p:cNvSpPr>
          <p:nvPr/>
        </p:nvSpPr>
        <p:spPr bwMode="auto">
          <a:xfrm>
            <a:off x="8622753" y="4648439"/>
            <a:ext cx="865658" cy="865926"/>
          </a:xfrm>
          <a:prstGeom prst="ellipse">
            <a:avLst/>
          </a:prstGeom>
          <a:solidFill>
            <a:srgbClr val="002F7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01</a:t>
            </a:r>
          </a:p>
          <a:p>
            <a:pPr algn="ctr"/>
            <a:r>
              <a: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</a:p>
        </p:txBody>
      </p:sp>
      <p:sp>
        <p:nvSpPr>
          <p:cNvPr id="28" name="Oval 14"/>
          <p:cNvSpPr>
            <a:spLocks noChangeArrowheads="1"/>
          </p:cNvSpPr>
          <p:nvPr/>
        </p:nvSpPr>
        <p:spPr bwMode="auto">
          <a:xfrm>
            <a:off x="9478739" y="4121748"/>
            <a:ext cx="865658" cy="865926"/>
          </a:xfrm>
          <a:prstGeom prst="ellipse">
            <a:avLst/>
          </a:prstGeom>
          <a:solidFill>
            <a:srgbClr val="FBAE0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02</a:t>
            </a:r>
          </a:p>
          <a:p>
            <a:pPr algn="ctr"/>
            <a:r>
              <a:rPr lang="zh-CN" altLang="en-US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数据帧</a:t>
            </a:r>
          </a:p>
        </p:txBody>
      </p:sp>
      <p:sp>
        <p:nvSpPr>
          <p:cNvPr id="29" name="Oval 14"/>
          <p:cNvSpPr>
            <a:spLocks noChangeArrowheads="1"/>
          </p:cNvSpPr>
          <p:nvPr/>
        </p:nvSpPr>
        <p:spPr bwMode="auto">
          <a:xfrm>
            <a:off x="10344398" y="4408980"/>
            <a:ext cx="865658" cy="865926"/>
          </a:xfrm>
          <a:prstGeom prst="ellipse">
            <a:avLst/>
          </a:prstGeom>
          <a:solidFill>
            <a:srgbClr val="002F7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/>
            <a:r>
              <a:rPr lang="en-US" altLang="zh-CN" sz="2275" b="1" dirty="0">
                <a:solidFill>
                  <a:sysClr val="window" lastClr="FFFFFF"/>
                </a:solidFill>
              </a:rPr>
              <a:t>03</a:t>
            </a:r>
          </a:p>
          <a:p>
            <a:pPr algn="ctr"/>
            <a:r>
              <a:rPr lang="zh-CN" sz="16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3" grpId="0" uiExpand="1" build="p"/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de765ba-934c-423f-b80e-b3fefb32de9a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570b959-b074-4894-8a99-26daea19907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e9d4e0d-bc39-494d-a1d9-3d1a10743ff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08464;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766</Words>
  <Application>Microsoft Office PowerPoint</Application>
  <PresentationFormat>宽屏</PresentationFormat>
  <Paragraphs>112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33</cp:revision>
  <dcterms:created xsi:type="dcterms:W3CDTF">2017-08-09T03:56:00Z</dcterms:created>
  <dcterms:modified xsi:type="dcterms:W3CDTF">2024-03-13T14:36:15Z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